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39" autoAdjust="0"/>
    <p:restoredTop sz="94660"/>
  </p:normalViewPr>
  <p:slideViewPr>
    <p:cSldViewPr snapToGrid="0">
      <p:cViewPr varScale="1">
        <p:scale>
          <a:sx n="86" d="100"/>
          <a:sy n="86" d="100"/>
        </p:scale>
        <p:origin x="7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AFF9C0-7808-4C47-939C-64AAF1E07C91}"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pt-BR"/>
        </a:p>
      </dgm:t>
    </dgm:pt>
    <dgm:pt modelId="{8245208F-8744-45B1-90A8-86D542F934F0}">
      <dgm:prSet phldrT="[Texto]"/>
      <dgm:spPr/>
      <dgm:t>
        <a:bodyPr/>
        <a:lstStyle/>
        <a:p>
          <a:r>
            <a:rPr lang="pt-BR" dirty="0"/>
            <a:t>todos os projetos que demonstram competências de Engenheiro Mecânico</a:t>
          </a:r>
        </a:p>
      </dgm:t>
    </dgm:pt>
    <dgm:pt modelId="{BB7CFD95-BA32-47BB-A527-C2F09F0F6CC1}" type="parTrans" cxnId="{42FCAE31-1D01-4FA7-B1A8-580107ACD759}">
      <dgm:prSet/>
      <dgm:spPr/>
      <dgm:t>
        <a:bodyPr/>
        <a:lstStyle/>
        <a:p>
          <a:endParaRPr lang="pt-BR"/>
        </a:p>
      </dgm:t>
    </dgm:pt>
    <dgm:pt modelId="{D47828CC-FFFA-4827-9897-B6C1FF4D4D42}" type="sibTrans" cxnId="{42FCAE31-1D01-4FA7-B1A8-580107ACD759}">
      <dgm:prSet/>
      <dgm:spPr/>
      <dgm:t>
        <a:bodyPr/>
        <a:lstStyle/>
        <a:p>
          <a:endParaRPr lang="pt-BR"/>
        </a:p>
      </dgm:t>
    </dgm:pt>
    <dgm:pt modelId="{6689905A-B81B-4A9C-ADBB-371B03968A79}">
      <dgm:prSet phldrT="[Texto]"/>
      <dgm:spPr/>
      <dgm:t>
        <a:bodyPr/>
        <a:lstStyle/>
        <a:p>
          <a:r>
            <a:rPr lang="pt-BR" dirty="0"/>
            <a:t>todos os projetos que demonstram competências de Engenheiro Mecatrônico </a:t>
          </a:r>
        </a:p>
      </dgm:t>
    </dgm:pt>
    <dgm:pt modelId="{DE1834AF-5EF9-4FCF-B077-CF1E048A284B}" type="parTrans" cxnId="{1A689FD8-A66A-4DA0-9F02-7895624B3DE9}">
      <dgm:prSet/>
      <dgm:spPr/>
      <dgm:t>
        <a:bodyPr/>
        <a:lstStyle/>
        <a:p>
          <a:endParaRPr lang="pt-BR"/>
        </a:p>
      </dgm:t>
    </dgm:pt>
    <dgm:pt modelId="{0B8E98A9-9E65-431B-9F5B-390A1868D601}" type="sibTrans" cxnId="{1A689FD8-A66A-4DA0-9F02-7895624B3DE9}">
      <dgm:prSet/>
      <dgm:spPr/>
      <dgm:t>
        <a:bodyPr/>
        <a:lstStyle/>
        <a:p>
          <a:endParaRPr lang="pt-BR"/>
        </a:p>
      </dgm:t>
    </dgm:pt>
    <dgm:pt modelId="{12E2AACC-1F59-4249-A192-05E2DC555A22}">
      <dgm:prSet phldrT="[Texto]"/>
      <dgm:spPr/>
      <dgm:t>
        <a:bodyPr/>
        <a:lstStyle/>
        <a:p>
          <a:r>
            <a:rPr lang="pt-BR" dirty="0"/>
            <a:t>todos os projetos que demonstram competências de Engenheiro de Computação</a:t>
          </a:r>
        </a:p>
      </dgm:t>
    </dgm:pt>
    <dgm:pt modelId="{006E6F59-5EED-43A4-A9A2-EE03BBFAA026}" type="parTrans" cxnId="{FFA0B280-2229-40B6-B912-95138B9DC139}">
      <dgm:prSet/>
      <dgm:spPr/>
      <dgm:t>
        <a:bodyPr/>
        <a:lstStyle/>
        <a:p>
          <a:endParaRPr lang="pt-BR"/>
        </a:p>
      </dgm:t>
    </dgm:pt>
    <dgm:pt modelId="{0F2A16B6-D1FD-49C4-8EFD-192CA62DEB46}" type="sibTrans" cxnId="{FFA0B280-2229-40B6-B912-95138B9DC139}">
      <dgm:prSet/>
      <dgm:spPr/>
      <dgm:t>
        <a:bodyPr/>
        <a:lstStyle/>
        <a:p>
          <a:endParaRPr lang="pt-BR"/>
        </a:p>
      </dgm:t>
    </dgm:pt>
    <dgm:pt modelId="{F9E9653E-7ECC-47A2-B46E-32803E632938}">
      <dgm:prSet phldrT="[Texto]"/>
      <dgm:spPr/>
      <dgm:t>
        <a:bodyPr/>
        <a:lstStyle/>
        <a:p>
          <a:r>
            <a:rPr lang="pt-BR" dirty="0"/>
            <a:t>Leitor e padronização de nomes</a:t>
          </a:r>
        </a:p>
      </dgm:t>
    </dgm:pt>
    <dgm:pt modelId="{AD439863-1B85-435E-8BCC-D28C94900AAE}" type="parTrans" cxnId="{00B4C344-F6D2-4C69-BE70-1C8F2477D105}">
      <dgm:prSet/>
      <dgm:spPr/>
      <dgm:t>
        <a:bodyPr/>
        <a:lstStyle/>
        <a:p>
          <a:endParaRPr lang="pt-BR"/>
        </a:p>
      </dgm:t>
    </dgm:pt>
    <dgm:pt modelId="{41AA59D9-CB41-4B70-B6D8-62B40A960139}" type="sibTrans" cxnId="{00B4C344-F6D2-4C69-BE70-1C8F2477D105}">
      <dgm:prSet/>
      <dgm:spPr/>
      <dgm:t>
        <a:bodyPr/>
        <a:lstStyle/>
        <a:p>
          <a:endParaRPr lang="pt-BR"/>
        </a:p>
      </dgm:t>
    </dgm:pt>
    <dgm:pt modelId="{0971B7E3-B3A7-42E3-94FC-9A076BDE9A0E}">
      <dgm:prSet phldrT="[Texto]"/>
      <dgm:spPr/>
      <dgm:t>
        <a:bodyPr/>
        <a:lstStyle/>
        <a:p>
          <a:r>
            <a:rPr lang="pt-BR" dirty="0"/>
            <a:t>todos os projetos que demonstram competências teóricas	</a:t>
          </a:r>
        </a:p>
      </dgm:t>
    </dgm:pt>
    <dgm:pt modelId="{CBA56312-7894-4941-A6E1-19DE59DE1BA7}" type="parTrans" cxnId="{055BFBD9-6A3C-44BB-A0B3-26260D52EC96}">
      <dgm:prSet/>
      <dgm:spPr/>
      <dgm:t>
        <a:bodyPr/>
        <a:lstStyle/>
        <a:p>
          <a:endParaRPr lang="pt-BR"/>
        </a:p>
      </dgm:t>
    </dgm:pt>
    <dgm:pt modelId="{B5F24B20-3BDA-49CB-B469-BDB58211B1AF}" type="sibTrans" cxnId="{055BFBD9-6A3C-44BB-A0B3-26260D52EC96}">
      <dgm:prSet/>
      <dgm:spPr/>
      <dgm:t>
        <a:bodyPr/>
        <a:lstStyle/>
        <a:p>
          <a:endParaRPr lang="pt-BR"/>
        </a:p>
      </dgm:t>
    </dgm:pt>
    <dgm:pt modelId="{8E113AD3-1216-4868-873B-9A4AEC9A5003}">
      <dgm:prSet phldrT="[Texto]"/>
      <dgm:spPr/>
      <dgm:t>
        <a:bodyPr/>
        <a:lstStyle/>
        <a:p>
          <a:r>
            <a:rPr lang="pt-BR" dirty="0"/>
            <a:t>todos os projetos que demonstram competências práticas</a:t>
          </a:r>
        </a:p>
      </dgm:t>
    </dgm:pt>
    <dgm:pt modelId="{E3BD1BF2-D113-43EF-A8B2-FD4394032B33}" type="parTrans" cxnId="{7662F9F0-C9B1-4C7E-86CA-F5DE78E351CA}">
      <dgm:prSet/>
      <dgm:spPr/>
      <dgm:t>
        <a:bodyPr/>
        <a:lstStyle/>
        <a:p>
          <a:endParaRPr lang="pt-BR"/>
        </a:p>
      </dgm:t>
    </dgm:pt>
    <dgm:pt modelId="{6E0B25E6-6827-445D-BED7-8FFA09FEF3BC}" type="sibTrans" cxnId="{7662F9F0-C9B1-4C7E-86CA-F5DE78E351CA}">
      <dgm:prSet/>
      <dgm:spPr/>
      <dgm:t>
        <a:bodyPr/>
        <a:lstStyle/>
        <a:p>
          <a:endParaRPr lang="pt-BR"/>
        </a:p>
      </dgm:t>
    </dgm:pt>
    <dgm:pt modelId="{BDA7F26E-7E77-405E-975F-1070EEAB3DB0}">
      <dgm:prSet phldrT="[Texto]"/>
      <dgm:spPr/>
      <dgm:t>
        <a:bodyPr/>
        <a:lstStyle/>
        <a:p>
          <a:r>
            <a:rPr lang="pt-BR" dirty="0"/>
            <a:t>Apresentação do case</a:t>
          </a:r>
        </a:p>
      </dgm:t>
    </dgm:pt>
    <dgm:pt modelId="{288E92CD-A59F-4380-910C-D726186094BB}" type="parTrans" cxnId="{7CFE9AA9-A5F8-4FC6-9F75-99CFAE09A3CC}">
      <dgm:prSet/>
      <dgm:spPr/>
      <dgm:t>
        <a:bodyPr/>
        <a:lstStyle/>
        <a:p>
          <a:endParaRPr lang="pt-BR"/>
        </a:p>
      </dgm:t>
    </dgm:pt>
    <dgm:pt modelId="{5B0C8D36-FA47-4FDC-A5BB-F01D422468BA}" type="sibTrans" cxnId="{7CFE9AA9-A5F8-4FC6-9F75-99CFAE09A3CC}">
      <dgm:prSet/>
      <dgm:spPr/>
      <dgm:t>
        <a:bodyPr/>
        <a:lstStyle/>
        <a:p>
          <a:endParaRPr lang="pt-BR"/>
        </a:p>
      </dgm:t>
    </dgm:pt>
    <dgm:pt modelId="{E3093668-ACCB-4CF7-8735-CD593E52646E}">
      <dgm:prSet phldrT="[Texto]"/>
      <dgm:spPr/>
      <dgm:t>
        <a:bodyPr/>
        <a:lstStyle/>
        <a:p>
          <a:endParaRPr lang="pt-BR" dirty="0"/>
        </a:p>
        <a:p>
          <a:endParaRPr lang="pt-BR" dirty="0"/>
        </a:p>
      </dgm:t>
    </dgm:pt>
    <dgm:pt modelId="{4B107640-A380-4F53-B8A9-741ED4724835}" type="parTrans" cxnId="{38E6B83D-B121-4655-819E-CD8ACE1D26A3}">
      <dgm:prSet/>
      <dgm:spPr/>
      <dgm:t>
        <a:bodyPr/>
        <a:lstStyle/>
        <a:p>
          <a:endParaRPr lang="pt-BR"/>
        </a:p>
      </dgm:t>
    </dgm:pt>
    <dgm:pt modelId="{A7933CCE-385D-4DC6-BB05-10C157FCD40F}" type="sibTrans" cxnId="{38E6B83D-B121-4655-819E-CD8ACE1D26A3}">
      <dgm:prSet/>
      <dgm:spPr/>
      <dgm:t>
        <a:bodyPr/>
        <a:lstStyle/>
        <a:p>
          <a:endParaRPr lang="pt-BR"/>
        </a:p>
      </dgm:t>
    </dgm:pt>
    <dgm:pt modelId="{A038BA8D-7FB9-4D06-9B3E-479A42691246}">
      <dgm:prSet phldrT="[Texto]"/>
      <dgm:spPr/>
      <dgm:t>
        <a:bodyPr/>
        <a:lstStyle/>
        <a:p>
          <a:endParaRPr lang="pt-BR" dirty="0"/>
        </a:p>
      </dgm:t>
    </dgm:pt>
    <dgm:pt modelId="{EA181C66-DDD9-47BB-AD4D-18D0FF700DB7}" type="parTrans" cxnId="{10F0299B-0AA7-4C2D-BA43-64A99C82E37C}">
      <dgm:prSet/>
      <dgm:spPr/>
      <dgm:t>
        <a:bodyPr/>
        <a:lstStyle/>
        <a:p>
          <a:endParaRPr lang="pt-BR"/>
        </a:p>
      </dgm:t>
    </dgm:pt>
    <dgm:pt modelId="{0B3ADF94-9728-4D36-8877-8FA814E47791}" type="sibTrans" cxnId="{10F0299B-0AA7-4C2D-BA43-64A99C82E37C}">
      <dgm:prSet/>
      <dgm:spPr/>
      <dgm:t>
        <a:bodyPr/>
        <a:lstStyle/>
        <a:p>
          <a:endParaRPr lang="pt-BR"/>
        </a:p>
      </dgm:t>
    </dgm:pt>
    <dgm:pt modelId="{9AA20123-7343-4E8D-A493-AAE485CA554C}">
      <dgm:prSet phldrT="[Texto]"/>
      <dgm:spPr/>
      <dgm:t>
        <a:bodyPr/>
        <a:lstStyle/>
        <a:p>
          <a:r>
            <a:rPr lang="pt-BR" dirty="0"/>
            <a:t>Atividade IV</a:t>
          </a:r>
        </a:p>
      </dgm:t>
    </dgm:pt>
    <dgm:pt modelId="{965BF8CC-5258-482D-8AD5-5BB964A01A0E}" type="parTrans" cxnId="{D5F1DA77-E8FB-4089-86F6-098A7AFF66A7}">
      <dgm:prSet/>
      <dgm:spPr/>
      <dgm:t>
        <a:bodyPr/>
        <a:lstStyle/>
        <a:p>
          <a:endParaRPr lang="pt-BR"/>
        </a:p>
      </dgm:t>
    </dgm:pt>
    <dgm:pt modelId="{76DE55F5-1F64-46C4-8B0E-65D58A55CE1B}" type="sibTrans" cxnId="{D5F1DA77-E8FB-4089-86F6-098A7AFF66A7}">
      <dgm:prSet/>
      <dgm:spPr/>
      <dgm:t>
        <a:bodyPr/>
        <a:lstStyle/>
        <a:p>
          <a:endParaRPr lang="pt-BR"/>
        </a:p>
      </dgm:t>
    </dgm:pt>
    <dgm:pt modelId="{1D752428-DCAB-4F21-A008-8E12CC6FC7D3}">
      <dgm:prSet phldrT="[Texto]"/>
      <dgm:spPr/>
      <dgm:t>
        <a:bodyPr/>
        <a:lstStyle/>
        <a:p>
          <a:r>
            <a:rPr lang="pt-BR" dirty="0"/>
            <a:t>Atividade V</a:t>
          </a:r>
        </a:p>
      </dgm:t>
    </dgm:pt>
    <dgm:pt modelId="{DD937F69-562B-4422-9E12-AA7FBD9AF231}" type="parTrans" cxnId="{910EB348-21FD-4776-BB42-286B8CDFA640}">
      <dgm:prSet/>
      <dgm:spPr/>
      <dgm:t>
        <a:bodyPr/>
        <a:lstStyle/>
        <a:p>
          <a:endParaRPr lang="pt-BR"/>
        </a:p>
      </dgm:t>
    </dgm:pt>
    <dgm:pt modelId="{74E2090F-C7D2-4D3A-AFC8-7FCE479BF486}" type="sibTrans" cxnId="{910EB348-21FD-4776-BB42-286B8CDFA640}">
      <dgm:prSet/>
      <dgm:spPr/>
      <dgm:t>
        <a:bodyPr/>
        <a:lstStyle/>
        <a:p>
          <a:endParaRPr lang="pt-BR"/>
        </a:p>
      </dgm:t>
    </dgm:pt>
    <dgm:pt modelId="{E4D7E9A5-256B-4054-8AB8-C92525A8E1BA}">
      <dgm:prSet phldrT="[Texto]"/>
      <dgm:spPr/>
      <dgm:t>
        <a:bodyPr/>
        <a:lstStyle/>
        <a:p>
          <a:r>
            <a:rPr lang="pt-BR" dirty="0"/>
            <a:t>Atividade VI</a:t>
          </a:r>
        </a:p>
      </dgm:t>
    </dgm:pt>
    <dgm:pt modelId="{19233E0D-925C-4F7F-9CB9-D05314F988D7}" type="parTrans" cxnId="{60FA62D8-EA4E-4132-93CD-28557B9E1D83}">
      <dgm:prSet/>
      <dgm:spPr/>
      <dgm:t>
        <a:bodyPr/>
        <a:lstStyle/>
        <a:p>
          <a:endParaRPr lang="pt-BR"/>
        </a:p>
      </dgm:t>
    </dgm:pt>
    <dgm:pt modelId="{D8FB6C80-42DA-4570-9897-70660379C363}" type="sibTrans" cxnId="{60FA62D8-EA4E-4132-93CD-28557B9E1D83}">
      <dgm:prSet/>
      <dgm:spPr/>
      <dgm:t>
        <a:bodyPr/>
        <a:lstStyle/>
        <a:p>
          <a:endParaRPr lang="pt-BR"/>
        </a:p>
      </dgm:t>
    </dgm:pt>
    <dgm:pt modelId="{DEF2CF9F-D5BC-44B5-853B-D753DA6983D2}">
      <dgm:prSet phldrT="[Texto]"/>
      <dgm:spPr/>
      <dgm:t>
        <a:bodyPr/>
        <a:lstStyle/>
        <a:p>
          <a:r>
            <a:rPr lang="pt-BR" dirty="0"/>
            <a:t>Atividade VII</a:t>
          </a:r>
        </a:p>
      </dgm:t>
    </dgm:pt>
    <dgm:pt modelId="{B0B9FA12-F05C-4A04-8F49-E111D10320A6}" type="parTrans" cxnId="{0A8665C5-3703-493B-AD5B-D8E9E1C980DF}">
      <dgm:prSet/>
      <dgm:spPr/>
      <dgm:t>
        <a:bodyPr/>
        <a:lstStyle/>
        <a:p>
          <a:endParaRPr lang="pt-BR"/>
        </a:p>
      </dgm:t>
    </dgm:pt>
    <dgm:pt modelId="{583FEE7F-BEA7-42E8-A459-3F80B9E8E86F}" type="sibTrans" cxnId="{0A8665C5-3703-493B-AD5B-D8E9E1C980DF}">
      <dgm:prSet/>
      <dgm:spPr/>
      <dgm:t>
        <a:bodyPr/>
        <a:lstStyle/>
        <a:p>
          <a:endParaRPr lang="pt-BR"/>
        </a:p>
      </dgm:t>
    </dgm:pt>
    <dgm:pt modelId="{22AD4DF5-0D1D-4F9B-8854-657F5C3FD189}">
      <dgm:prSet phldrT="[Texto]"/>
      <dgm:spPr/>
      <dgm:t>
        <a:bodyPr/>
        <a:lstStyle/>
        <a:p>
          <a:r>
            <a:rPr lang="pt-BR" dirty="0"/>
            <a:t>Atividade VIII</a:t>
          </a:r>
        </a:p>
      </dgm:t>
    </dgm:pt>
    <dgm:pt modelId="{86296D2D-E6B3-4051-AFCA-FD8A42E6AA47}" type="parTrans" cxnId="{2C8ABBB1-AE87-45FA-999F-4C4ACEA17256}">
      <dgm:prSet/>
      <dgm:spPr/>
      <dgm:t>
        <a:bodyPr/>
        <a:lstStyle/>
        <a:p>
          <a:endParaRPr lang="pt-BR"/>
        </a:p>
      </dgm:t>
    </dgm:pt>
    <dgm:pt modelId="{0363C917-DEE0-4959-8EE6-F5BB31DD99EC}" type="sibTrans" cxnId="{2C8ABBB1-AE87-45FA-999F-4C4ACEA17256}">
      <dgm:prSet/>
      <dgm:spPr/>
      <dgm:t>
        <a:bodyPr/>
        <a:lstStyle/>
        <a:p>
          <a:endParaRPr lang="pt-BR"/>
        </a:p>
      </dgm:t>
    </dgm:pt>
    <dgm:pt modelId="{3B9C803D-2275-4C37-A939-594C67D18D27}">
      <dgm:prSet phldrT="[Texto]"/>
      <dgm:spPr/>
      <dgm:t>
        <a:bodyPr/>
        <a:lstStyle/>
        <a:p>
          <a:r>
            <a:rPr lang="pt-BR" dirty="0"/>
            <a:t>Atividade IX</a:t>
          </a:r>
        </a:p>
      </dgm:t>
    </dgm:pt>
    <dgm:pt modelId="{ABD0A370-A39D-45DF-A0E9-F4FA73D9D077}" type="parTrans" cxnId="{5D649825-FFCE-49E2-B94B-75E86403885D}">
      <dgm:prSet/>
      <dgm:spPr/>
      <dgm:t>
        <a:bodyPr/>
        <a:lstStyle/>
        <a:p>
          <a:endParaRPr lang="pt-BR"/>
        </a:p>
      </dgm:t>
    </dgm:pt>
    <dgm:pt modelId="{C468D896-BBAF-4923-8398-E1582D8C56F1}" type="sibTrans" cxnId="{5D649825-FFCE-49E2-B94B-75E86403885D}">
      <dgm:prSet/>
      <dgm:spPr/>
      <dgm:t>
        <a:bodyPr/>
        <a:lstStyle/>
        <a:p>
          <a:endParaRPr lang="pt-BR"/>
        </a:p>
      </dgm:t>
    </dgm:pt>
    <dgm:pt modelId="{A346E610-4B50-4C35-A53C-4D4B562F8F7D}">
      <dgm:prSet phldrT="[Texto]"/>
      <dgm:spPr/>
      <dgm:t>
        <a:bodyPr/>
        <a:lstStyle/>
        <a:p>
          <a:r>
            <a:rPr lang="pt-BR" dirty="0"/>
            <a:t>Mini estação </a:t>
          </a:r>
          <a:r>
            <a:rPr lang="pt-BR" dirty="0" err="1"/>
            <a:t>meteorologica</a:t>
          </a:r>
          <a:endParaRPr lang="pt-BR" dirty="0"/>
        </a:p>
      </dgm:t>
    </dgm:pt>
    <dgm:pt modelId="{9272514F-2195-40F0-A443-206EA70F9EBC}" type="sibTrans" cxnId="{7121BE9B-F4EE-497F-8096-3439D7F75581}">
      <dgm:prSet/>
      <dgm:spPr/>
      <dgm:t>
        <a:bodyPr/>
        <a:lstStyle/>
        <a:p>
          <a:endParaRPr lang="pt-BR"/>
        </a:p>
      </dgm:t>
    </dgm:pt>
    <dgm:pt modelId="{136DE74A-A0A2-4B79-BF21-373EA1B95942}" type="parTrans" cxnId="{7121BE9B-F4EE-497F-8096-3439D7F75581}">
      <dgm:prSet/>
      <dgm:spPr/>
      <dgm:t>
        <a:bodyPr/>
        <a:lstStyle/>
        <a:p>
          <a:endParaRPr lang="pt-BR"/>
        </a:p>
      </dgm:t>
    </dgm:pt>
    <dgm:pt modelId="{DFD73739-77C3-4545-8AB8-A76A70172E1A}">
      <dgm:prSet phldrT="[Texto]"/>
      <dgm:spPr/>
      <dgm:t>
        <a:bodyPr/>
        <a:lstStyle/>
        <a:p>
          <a:r>
            <a:rPr lang="pt-BR" dirty="0"/>
            <a:t>brinquedo </a:t>
          </a:r>
          <a:r>
            <a:rPr lang="pt-BR" dirty="0" err="1"/>
            <a:t>bioinspirado</a:t>
          </a:r>
          <a:endParaRPr lang="pt-BR" dirty="0"/>
        </a:p>
      </dgm:t>
    </dgm:pt>
    <dgm:pt modelId="{0507C284-AEC9-498C-9668-F6C0A709D6BC}" type="sibTrans" cxnId="{08CEDA90-8B8D-4328-BA1B-6D41FD3F070A}">
      <dgm:prSet/>
      <dgm:spPr/>
      <dgm:t>
        <a:bodyPr/>
        <a:lstStyle/>
        <a:p>
          <a:endParaRPr lang="pt-BR"/>
        </a:p>
      </dgm:t>
    </dgm:pt>
    <dgm:pt modelId="{94D45ECA-C659-4583-B573-533D6A24436D}" type="parTrans" cxnId="{08CEDA90-8B8D-4328-BA1B-6D41FD3F070A}">
      <dgm:prSet/>
      <dgm:spPr/>
      <dgm:t>
        <a:bodyPr/>
        <a:lstStyle/>
        <a:p>
          <a:endParaRPr lang="pt-BR"/>
        </a:p>
      </dgm:t>
    </dgm:pt>
    <dgm:pt modelId="{8D24A66D-2EAF-FF4F-A3A0-5EBA1CEC23FA}">
      <dgm:prSet phldrT="[Texto]"/>
      <dgm:spPr/>
      <dgm:t>
        <a:bodyPr/>
        <a:lstStyle/>
        <a:p>
          <a:r>
            <a:rPr lang="pt-BR" dirty="0"/>
            <a:t>Arquitetura de informação</a:t>
          </a:r>
        </a:p>
      </dgm:t>
    </dgm:pt>
    <dgm:pt modelId="{0CFD3744-DF71-1F46-BBC4-45BC7AC7283D}" type="parTrans" cxnId="{904DDCA2-FFEC-6E4A-B5EB-FA75AF3DC699}">
      <dgm:prSet/>
      <dgm:spPr/>
      <dgm:t>
        <a:bodyPr/>
        <a:lstStyle/>
        <a:p>
          <a:endParaRPr lang="pt-BR"/>
        </a:p>
      </dgm:t>
    </dgm:pt>
    <dgm:pt modelId="{B1954EE3-2746-0A4B-87E1-C19C753E4C24}" type="sibTrans" cxnId="{904DDCA2-FFEC-6E4A-B5EB-FA75AF3DC699}">
      <dgm:prSet/>
      <dgm:spPr/>
      <dgm:t>
        <a:bodyPr/>
        <a:lstStyle/>
        <a:p>
          <a:endParaRPr lang="pt-BR"/>
        </a:p>
      </dgm:t>
    </dgm:pt>
    <dgm:pt modelId="{39E940CB-4722-574D-8BA9-BC26A9692669}">
      <dgm:prSet phldrT="[Texto]"/>
      <dgm:spPr/>
      <dgm:t>
        <a:bodyPr/>
        <a:lstStyle/>
        <a:p>
          <a:r>
            <a:rPr lang="pt-BR" dirty="0" err="1"/>
            <a:t>Inspermon</a:t>
          </a:r>
          <a:endParaRPr lang="pt-BR" dirty="0"/>
        </a:p>
      </dgm:t>
    </dgm:pt>
    <dgm:pt modelId="{B3C0CB46-4ED0-A74D-BB6B-4C9326C2196B}" type="parTrans" cxnId="{4A9115BD-E05E-8347-8194-944185B5234F}">
      <dgm:prSet/>
      <dgm:spPr/>
      <dgm:t>
        <a:bodyPr/>
        <a:lstStyle/>
        <a:p>
          <a:endParaRPr lang="pt-BR"/>
        </a:p>
      </dgm:t>
    </dgm:pt>
    <dgm:pt modelId="{55C41C31-1D57-9546-9A1D-E38C74401604}" type="sibTrans" cxnId="{4A9115BD-E05E-8347-8194-944185B5234F}">
      <dgm:prSet/>
      <dgm:spPr/>
      <dgm:t>
        <a:bodyPr/>
        <a:lstStyle/>
        <a:p>
          <a:endParaRPr lang="pt-BR"/>
        </a:p>
      </dgm:t>
    </dgm:pt>
    <dgm:pt modelId="{1CC5FF00-3709-C546-AD46-5DD61DECD535}">
      <dgm:prSet phldrT="[Texto]"/>
      <dgm:spPr/>
      <dgm:t>
        <a:bodyPr/>
        <a:lstStyle/>
        <a:p>
          <a:r>
            <a:rPr lang="pt-BR" dirty="0"/>
            <a:t>Projeto final(jogo)</a:t>
          </a:r>
        </a:p>
      </dgm:t>
    </dgm:pt>
    <dgm:pt modelId="{9F4C339D-CB47-6C48-B152-EE9BE0312C08}" type="parTrans" cxnId="{1A1E620F-D2FF-054A-BE80-319905FD1589}">
      <dgm:prSet/>
      <dgm:spPr/>
      <dgm:t>
        <a:bodyPr/>
        <a:lstStyle/>
        <a:p>
          <a:endParaRPr lang="pt-BR"/>
        </a:p>
      </dgm:t>
    </dgm:pt>
    <dgm:pt modelId="{1B5A8784-7B7E-6B44-B8D7-3DCD7B780D6F}" type="sibTrans" cxnId="{1A1E620F-D2FF-054A-BE80-319905FD1589}">
      <dgm:prSet/>
      <dgm:spPr/>
      <dgm:t>
        <a:bodyPr/>
        <a:lstStyle/>
        <a:p>
          <a:endParaRPr lang="pt-BR"/>
        </a:p>
      </dgm:t>
    </dgm:pt>
    <dgm:pt modelId="{CA1B0A4F-B36E-574E-BF09-23C7E09A73D8}">
      <dgm:prSet phldrT="[Texto]"/>
      <dgm:spPr/>
      <dgm:t>
        <a:bodyPr/>
        <a:lstStyle/>
        <a:p>
          <a:r>
            <a:rPr lang="pt-BR" dirty="0"/>
            <a:t>Estudos de dados Pnad</a:t>
          </a:r>
        </a:p>
      </dgm:t>
    </dgm:pt>
    <dgm:pt modelId="{C986B8F5-C97D-024C-B50B-FFC79292B720}" type="parTrans" cxnId="{40ACC83F-3495-EF4A-B9E4-02756C66DF82}">
      <dgm:prSet/>
      <dgm:spPr/>
      <dgm:t>
        <a:bodyPr/>
        <a:lstStyle/>
        <a:p>
          <a:endParaRPr lang="pt-BR"/>
        </a:p>
      </dgm:t>
    </dgm:pt>
    <dgm:pt modelId="{C00C4899-ADD7-7A42-B399-EE65975D48DF}" type="sibTrans" cxnId="{40ACC83F-3495-EF4A-B9E4-02756C66DF82}">
      <dgm:prSet/>
      <dgm:spPr/>
      <dgm:t>
        <a:bodyPr/>
        <a:lstStyle/>
        <a:p>
          <a:endParaRPr lang="pt-BR"/>
        </a:p>
      </dgm:t>
    </dgm:pt>
    <dgm:pt modelId="{151D5CC9-5FD6-964C-98B1-C794007C3062}">
      <dgm:prSet phldrT="[Texto]"/>
      <dgm:spPr/>
      <dgm:t>
        <a:bodyPr/>
        <a:lstStyle/>
        <a:p>
          <a:r>
            <a:rPr lang="pt-BR" dirty="0"/>
            <a:t>Sistema de aquecimento de chuveiro </a:t>
          </a:r>
          <a:r>
            <a:rPr lang="pt-BR" dirty="0" err="1"/>
            <a:t>eletrico</a:t>
          </a:r>
          <a:endParaRPr lang="pt-BR" dirty="0"/>
        </a:p>
      </dgm:t>
    </dgm:pt>
    <dgm:pt modelId="{FD9E5FF1-4B8E-2342-B16D-CCB1ECE2E263}" type="parTrans" cxnId="{DD73F52D-8516-504A-9C0E-E6B36FC53038}">
      <dgm:prSet/>
      <dgm:spPr/>
      <dgm:t>
        <a:bodyPr/>
        <a:lstStyle/>
        <a:p>
          <a:endParaRPr lang="pt-BR"/>
        </a:p>
      </dgm:t>
    </dgm:pt>
    <dgm:pt modelId="{8291724C-21F6-754B-9584-1A41E237D000}" type="sibTrans" cxnId="{DD73F52D-8516-504A-9C0E-E6B36FC53038}">
      <dgm:prSet/>
      <dgm:spPr/>
      <dgm:t>
        <a:bodyPr/>
        <a:lstStyle/>
        <a:p>
          <a:endParaRPr lang="pt-BR"/>
        </a:p>
      </dgm:t>
    </dgm:pt>
    <dgm:pt modelId="{C047495B-110B-574A-8E53-DBAF17E3EBFF}">
      <dgm:prSet phldrT="[Texto]"/>
      <dgm:spPr/>
      <dgm:t>
        <a:bodyPr/>
        <a:lstStyle/>
        <a:p>
          <a:r>
            <a:rPr lang="pt-BR" dirty="0"/>
            <a:t>Distribuição de </a:t>
          </a:r>
          <a:r>
            <a:rPr lang="pt-BR" dirty="0" err="1"/>
            <a:t>petroleo</a:t>
          </a:r>
          <a:endParaRPr lang="pt-BR" dirty="0"/>
        </a:p>
      </dgm:t>
    </dgm:pt>
    <dgm:pt modelId="{AD037BAC-212B-6149-B404-09D28C69E112}" type="parTrans" cxnId="{FA461FB2-7652-CA42-81F1-C871A4E02541}">
      <dgm:prSet/>
      <dgm:spPr/>
      <dgm:t>
        <a:bodyPr/>
        <a:lstStyle/>
        <a:p>
          <a:endParaRPr lang="pt-BR"/>
        </a:p>
      </dgm:t>
    </dgm:pt>
    <dgm:pt modelId="{8DBD6B71-20B3-3F4B-90E9-679BDCE11130}" type="sibTrans" cxnId="{FA461FB2-7652-CA42-81F1-C871A4E02541}">
      <dgm:prSet/>
      <dgm:spPr/>
      <dgm:t>
        <a:bodyPr/>
        <a:lstStyle/>
        <a:p>
          <a:endParaRPr lang="pt-BR"/>
        </a:p>
      </dgm:t>
    </dgm:pt>
    <dgm:pt modelId="{9972DEB8-19CA-A245-A275-472768BD7B9B}">
      <dgm:prSet phldrT="[Texto]"/>
      <dgm:spPr/>
      <dgm:t>
        <a:bodyPr/>
        <a:lstStyle/>
        <a:p>
          <a:r>
            <a:rPr lang="pt-BR" dirty="0"/>
            <a:t>mini estação </a:t>
          </a:r>
          <a:r>
            <a:rPr lang="pt-BR" dirty="0" err="1"/>
            <a:t>meteorologica</a:t>
          </a:r>
          <a:endParaRPr lang="pt-BR" dirty="0"/>
        </a:p>
      </dgm:t>
    </dgm:pt>
    <dgm:pt modelId="{3A3BE34D-E7A3-1F44-8687-BB48819712A8}" type="parTrans" cxnId="{99E3248B-8F8A-B541-BFD9-140ACD1741AF}">
      <dgm:prSet/>
      <dgm:spPr/>
      <dgm:t>
        <a:bodyPr/>
        <a:lstStyle/>
        <a:p>
          <a:endParaRPr lang="pt-BR"/>
        </a:p>
      </dgm:t>
    </dgm:pt>
    <dgm:pt modelId="{CCFEEF42-773D-7C4F-BD4D-E13B9090BEE7}" type="sibTrans" cxnId="{99E3248B-8F8A-B541-BFD9-140ACD1741AF}">
      <dgm:prSet/>
      <dgm:spPr/>
      <dgm:t>
        <a:bodyPr/>
        <a:lstStyle/>
        <a:p>
          <a:endParaRPr lang="pt-BR"/>
        </a:p>
      </dgm:t>
    </dgm:pt>
    <dgm:pt modelId="{4BC309DE-1F7E-694E-A961-955E681FF175}">
      <dgm:prSet phldrT="[Texto]"/>
      <dgm:spPr/>
      <dgm:t>
        <a:bodyPr/>
        <a:lstStyle/>
        <a:p>
          <a:endParaRPr lang="pt-BR" dirty="0"/>
        </a:p>
      </dgm:t>
    </dgm:pt>
    <dgm:pt modelId="{B19C65DC-3EF4-644E-9D6E-B4AECC93EBB1}" type="parTrans" cxnId="{8385047A-AF1C-6340-BBE5-BCFFA0B16213}">
      <dgm:prSet/>
      <dgm:spPr/>
      <dgm:t>
        <a:bodyPr/>
        <a:lstStyle/>
        <a:p>
          <a:endParaRPr lang="pt-BR"/>
        </a:p>
      </dgm:t>
    </dgm:pt>
    <dgm:pt modelId="{4945F241-F2E6-9940-8D5B-44C92888DF46}" type="sibTrans" cxnId="{8385047A-AF1C-6340-BBE5-BCFFA0B16213}">
      <dgm:prSet/>
      <dgm:spPr/>
      <dgm:t>
        <a:bodyPr/>
        <a:lstStyle/>
        <a:p>
          <a:endParaRPr lang="pt-BR"/>
        </a:p>
      </dgm:t>
    </dgm:pt>
    <dgm:pt modelId="{1C0DAE91-4F5D-1E48-9EAD-571CD35FC3D9}">
      <dgm:prSet phldrT="[Texto]"/>
      <dgm:spPr/>
      <dgm:t>
        <a:bodyPr/>
        <a:lstStyle/>
        <a:p>
          <a:endParaRPr lang="pt-BR" dirty="0"/>
        </a:p>
      </dgm:t>
    </dgm:pt>
    <dgm:pt modelId="{88073A8B-3FA2-3849-A80D-24E0212241B2}" type="parTrans" cxnId="{86A5503F-5DC5-0E46-A598-17C37036667A}">
      <dgm:prSet/>
      <dgm:spPr/>
      <dgm:t>
        <a:bodyPr/>
        <a:lstStyle/>
        <a:p>
          <a:endParaRPr lang="pt-BR"/>
        </a:p>
      </dgm:t>
    </dgm:pt>
    <dgm:pt modelId="{D24CF6F1-6115-5048-B862-3BFA07F1E7A4}" type="sibTrans" cxnId="{86A5503F-5DC5-0E46-A598-17C37036667A}">
      <dgm:prSet/>
      <dgm:spPr/>
      <dgm:t>
        <a:bodyPr/>
        <a:lstStyle/>
        <a:p>
          <a:endParaRPr lang="pt-BR"/>
        </a:p>
      </dgm:t>
    </dgm:pt>
    <dgm:pt modelId="{0BEB433C-0A19-BD42-B6BF-8FDB85FDA96B}">
      <dgm:prSet phldrT="[Texto]"/>
      <dgm:spPr/>
      <dgm:t>
        <a:bodyPr/>
        <a:lstStyle/>
        <a:p>
          <a:r>
            <a:rPr lang="pt-BR" dirty="0"/>
            <a:t>brinquedo </a:t>
          </a:r>
          <a:r>
            <a:rPr lang="pt-BR" dirty="0" err="1"/>
            <a:t>bioinspirado</a:t>
          </a:r>
          <a:endParaRPr lang="pt-BR" dirty="0"/>
        </a:p>
      </dgm:t>
    </dgm:pt>
    <dgm:pt modelId="{159126F6-2C65-2747-AD7D-E27D30A20FFC}" type="parTrans" cxnId="{49A303A0-BE53-E84D-90B6-8ED32AC2A399}">
      <dgm:prSet/>
      <dgm:spPr/>
      <dgm:t>
        <a:bodyPr/>
        <a:lstStyle/>
        <a:p>
          <a:endParaRPr lang="pt-BR"/>
        </a:p>
      </dgm:t>
    </dgm:pt>
    <dgm:pt modelId="{17AC2767-A625-4E48-9CE2-6E25DDD224F5}" type="sibTrans" cxnId="{49A303A0-BE53-E84D-90B6-8ED32AC2A399}">
      <dgm:prSet/>
      <dgm:spPr/>
      <dgm:t>
        <a:bodyPr/>
        <a:lstStyle/>
        <a:p>
          <a:endParaRPr lang="pt-BR"/>
        </a:p>
      </dgm:t>
    </dgm:pt>
    <dgm:pt modelId="{68FB2039-B38D-BC46-A839-7D1F2F4A2D6E}">
      <dgm:prSet phldrT="[Texto]"/>
      <dgm:spPr/>
      <dgm:t>
        <a:bodyPr/>
        <a:lstStyle/>
        <a:p>
          <a:endParaRPr lang="pt-BR" dirty="0"/>
        </a:p>
      </dgm:t>
    </dgm:pt>
    <dgm:pt modelId="{21C63D4D-65CF-8040-B02B-CF5E636ABE3E}" type="parTrans" cxnId="{9588C00D-082C-7240-B51B-5B63D9C08904}">
      <dgm:prSet/>
      <dgm:spPr/>
      <dgm:t>
        <a:bodyPr/>
        <a:lstStyle/>
        <a:p>
          <a:endParaRPr lang="pt-BR"/>
        </a:p>
      </dgm:t>
    </dgm:pt>
    <dgm:pt modelId="{B203127E-B154-F94B-965C-CC144DDB0FFE}" type="sibTrans" cxnId="{9588C00D-082C-7240-B51B-5B63D9C08904}">
      <dgm:prSet/>
      <dgm:spPr/>
      <dgm:t>
        <a:bodyPr/>
        <a:lstStyle/>
        <a:p>
          <a:endParaRPr lang="pt-BR"/>
        </a:p>
      </dgm:t>
    </dgm:pt>
    <dgm:pt modelId="{E17AE45C-EA4E-8C43-A3CA-F6F9D7A17A5C}">
      <dgm:prSet phldrT="[Texto]"/>
      <dgm:spPr/>
      <dgm:t>
        <a:bodyPr/>
        <a:lstStyle/>
        <a:p>
          <a:r>
            <a:rPr lang="pt-BR" dirty="0"/>
            <a:t>Mini artigo cientifico</a:t>
          </a:r>
        </a:p>
      </dgm:t>
    </dgm:pt>
    <dgm:pt modelId="{5A4E30E9-9BD3-5F4D-A23E-9AF3444D77A6}" type="parTrans" cxnId="{E620F0DC-F715-D942-84F5-941A7CB8755A}">
      <dgm:prSet/>
      <dgm:spPr/>
      <dgm:t>
        <a:bodyPr/>
        <a:lstStyle/>
        <a:p>
          <a:endParaRPr lang="pt-BR"/>
        </a:p>
      </dgm:t>
    </dgm:pt>
    <dgm:pt modelId="{32B6FE16-550E-004D-91A6-3AE35D398310}" type="sibTrans" cxnId="{E620F0DC-F715-D942-84F5-941A7CB8755A}">
      <dgm:prSet/>
      <dgm:spPr/>
      <dgm:t>
        <a:bodyPr/>
        <a:lstStyle/>
        <a:p>
          <a:endParaRPr lang="pt-BR"/>
        </a:p>
      </dgm:t>
    </dgm:pt>
    <dgm:pt modelId="{BF16EB1E-700C-1546-98B6-9AE7914A5DAD}">
      <dgm:prSet phldrT="[Texto]"/>
      <dgm:spPr/>
      <dgm:t>
        <a:bodyPr/>
        <a:lstStyle/>
        <a:p>
          <a:r>
            <a:rPr lang="pt-BR" dirty="0"/>
            <a:t>Modelagem de </a:t>
          </a:r>
          <a:r>
            <a:rPr lang="pt-BR" dirty="0" err="1"/>
            <a:t>vieiras,raias</a:t>
          </a:r>
          <a:r>
            <a:rPr lang="pt-BR" dirty="0"/>
            <a:t> e tubarões</a:t>
          </a:r>
        </a:p>
      </dgm:t>
    </dgm:pt>
    <dgm:pt modelId="{8C27BA94-6147-A647-97C6-D364B4FA1FC5}" type="parTrans" cxnId="{EBCBFE66-DAFE-944A-9F3D-6E4DDCA197DE}">
      <dgm:prSet/>
      <dgm:spPr/>
      <dgm:t>
        <a:bodyPr/>
        <a:lstStyle/>
        <a:p>
          <a:endParaRPr lang="pt-BR"/>
        </a:p>
      </dgm:t>
    </dgm:pt>
    <dgm:pt modelId="{8DF43CD8-FF3D-0745-BACE-8C14C274688D}" type="sibTrans" cxnId="{EBCBFE66-DAFE-944A-9F3D-6E4DDCA197DE}">
      <dgm:prSet/>
      <dgm:spPr/>
      <dgm:t>
        <a:bodyPr/>
        <a:lstStyle/>
        <a:p>
          <a:endParaRPr lang="pt-BR"/>
        </a:p>
      </dgm:t>
    </dgm:pt>
    <dgm:pt modelId="{EC0ACB33-1805-7643-8B8C-76CFB60AE28F}">
      <dgm:prSet phldrT="[Texto]"/>
      <dgm:spPr/>
      <dgm:t>
        <a:bodyPr/>
        <a:lstStyle/>
        <a:p>
          <a:r>
            <a:rPr lang="pt-BR" dirty="0"/>
            <a:t>Modelagem de um sistema </a:t>
          </a:r>
          <a:r>
            <a:rPr lang="pt-BR" dirty="0" err="1"/>
            <a:t>farmacocinetico</a:t>
          </a:r>
          <a:r>
            <a:rPr lang="pt-BR" dirty="0"/>
            <a:t>/</a:t>
          </a:r>
          <a:r>
            <a:rPr lang="pt-BR" dirty="0" err="1"/>
            <a:t>temodinamicia</a:t>
          </a:r>
          <a:endParaRPr lang="pt-BR" dirty="0"/>
        </a:p>
      </dgm:t>
    </dgm:pt>
    <dgm:pt modelId="{E655C7C3-0220-3B4E-B5A0-B80EE8480C8C}" type="parTrans" cxnId="{168CB4E4-EAEF-F048-85F6-97E4A6C951A2}">
      <dgm:prSet/>
      <dgm:spPr/>
      <dgm:t>
        <a:bodyPr/>
        <a:lstStyle/>
        <a:p>
          <a:endParaRPr lang="pt-BR"/>
        </a:p>
      </dgm:t>
    </dgm:pt>
    <dgm:pt modelId="{BF39D8B5-CF54-A74C-B298-F79098BE7990}" type="sibTrans" cxnId="{168CB4E4-EAEF-F048-85F6-97E4A6C951A2}">
      <dgm:prSet/>
      <dgm:spPr/>
      <dgm:t>
        <a:bodyPr/>
        <a:lstStyle/>
        <a:p>
          <a:endParaRPr lang="pt-BR"/>
        </a:p>
      </dgm:t>
    </dgm:pt>
    <dgm:pt modelId="{744EB9B2-81EC-6C4C-AD35-B3A465C54FCD}">
      <dgm:prSet phldrT="[Texto]"/>
      <dgm:spPr/>
      <dgm:t>
        <a:bodyPr/>
        <a:lstStyle/>
        <a:p>
          <a:r>
            <a:rPr lang="pt-BR" dirty="0"/>
            <a:t>Modelagem 3 </a:t>
          </a:r>
        </a:p>
      </dgm:t>
    </dgm:pt>
    <dgm:pt modelId="{1223A8E3-85D1-6646-ACAC-03507AE2029D}" type="parTrans" cxnId="{66ADFA1C-E82F-8245-94AD-FE3B74FF1705}">
      <dgm:prSet/>
      <dgm:spPr/>
      <dgm:t>
        <a:bodyPr/>
        <a:lstStyle/>
        <a:p>
          <a:endParaRPr lang="pt-BR"/>
        </a:p>
      </dgm:t>
    </dgm:pt>
    <dgm:pt modelId="{1C9F361E-5C91-BB4C-8AD0-0BEAEE5CBEEF}" type="sibTrans" cxnId="{66ADFA1C-E82F-8245-94AD-FE3B74FF1705}">
      <dgm:prSet/>
      <dgm:spPr/>
      <dgm:t>
        <a:bodyPr/>
        <a:lstStyle/>
        <a:p>
          <a:endParaRPr lang="pt-BR"/>
        </a:p>
      </dgm:t>
    </dgm:pt>
    <dgm:pt modelId="{69687F78-0AEB-2841-B862-BA2438C0B033}">
      <dgm:prSet phldrT="[Texto]"/>
      <dgm:spPr/>
      <dgm:t>
        <a:bodyPr/>
        <a:lstStyle/>
        <a:p>
          <a:endParaRPr lang="pt-BR" dirty="0"/>
        </a:p>
        <a:p>
          <a:endParaRPr lang="pt-BR" dirty="0"/>
        </a:p>
      </dgm:t>
    </dgm:pt>
    <dgm:pt modelId="{35B76681-721A-F749-81E4-8D9952043006}" type="parTrans" cxnId="{DCD68CF1-BA9D-C044-8A74-CDAF6327E967}">
      <dgm:prSet/>
      <dgm:spPr/>
      <dgm:t>
        <a:bodyPr/>
        <a:lstStyle/>
        <a:p>
          <a:endParaRPr lang="pt-BR"/>
        </a:p>
      </dgm:t>
    </dgm:pt>
    <dgm:pt modelId="{13A9CD9B-C29A-C54C-AA7F-DDB554E0FA4D}" type="sibTrans" cxnId="{DCD68CF1-BA9D-C044-8A74-CDAF6327E967}">
      <dgm:prSet/>
      <dgm:spPr/>
      <dgm:t>
        <a:bodyPr/>
        <a:lstStyle/>
        <a:p>
          <a:endParaRPr lang="pt-BR"/>
        </a:p>
      </dgm:t>
    </dgm:pt>
    <dgm:pt modelId="{1FAEDE1A-7C96-6D4B-904F-A11649B32291}">
      <dgm:prSet phldrT="[Texto]"/>
      <dgm:spPr/>
      <dgm:t>
        <a:bodyPr/>
        <a:lstStyle/>
        <a:p>
          <a:r>
            <a:rPr lang="pt-BR" dirty="0"/>
            <a:t>chuveiro </a:t>
          </a:r>
          <a:r>
            <a:rPr lang="pt-BR" dirty="0" err="1"/>
            <a:t>eletirco</a:t>
          </a:r>
          <a:endParaRPr lang="pt-BR" dirty="0"/>
        </a:p>
      </dgm:t>
    </dgm:pt>
    <dgm:pt modelId="{1DC213A4-792A-DF47-8167-8CD64599EFCE}" type="parTrans" cxnId="{DCE3581F-B632-AE46-9F90-908F2BFEDDBC}">
      <dgm:prSet/>
      <dgm:spPr/>
      <dgm:t>
        <a:bodyPr/>
        <a:lstStyle/>
        <a:p>
          <a:endParaRPr lang="pt-BR"/>
        </a:p>
      </dgm:t>
    </dgm:pt>
    <dgm:pt modelId="{5FE43F35-B32E-814F-95A0-D62F0E8E5AC7}" type="sibTrans" cxnId="{DCE3581F-B632-AE46-9F90-908F2BFEDDBC}">
      <dgm:prSet/>
      <dgm:spPr/>
      <dgm:t>
        <a:bodyPr/>
        <a:lstStyle/>
        <a:p>
          <a:endParaRPr lang="pt-BR"/>
        </a:p>
      </dgm:t>
    </dgm:pt>
    <dgm:pt modelId="{9A1FD79A-AF35-6F40-9628-089E27B32F55}">
      <dgm:prSet phldrT="[Texto]"/>
      <dgm:spPr/>
      <dgm:t>
        <a:bodyPr/>
        <a:lstStyle/>
        <a:p>
          <a:r>
            <a:rPr lang="pt-BR" dirty="0"/>
            <a:t>mini estação </a:t>
          </a:r>
          <a:r>
            <a:rPr lang="pt-BR" dirty="0" err="1"/>
            <a:t>meteorologica</a:t>
          </a:r>
          <a:r>
            <a:rPr lang="pt-BR" dirty="0"/>
            <a:t> </a:t>
          </a:r>
        </a:p>
      </dgm:t>
    </dgm:pt>
    <dgm:pt modelId="{752D1A2D-BB2C-254C-AB54-B65EE9AC31B0}" type="parTrans" cxnId="{FF069396-9119-3B49-AECF-A366BD1F4888}">
      <dgm:prSet/>
      <dgm:spPr/>
      <dgm:t>
        <a:bodyPr/>
        <a:lstStyle/>
        <a:p>
          <a:endParaRPr lang="pt-BR"/>
        </a:p>
      </dgm:t>
    </dgm:pt>
    <dgm:pt modelId="{63C7CF72-4F7E-224B-BB14-03189E50FFD4}" type="sibTrans" cxnId="{FF069396-9119-3B49-AECF-A366BD1F4888}">
      <dgm:prSet/>
      <dgm:spPr/>
      <dgm:t>
        <a:bodyPr/>
        <a:lstStyle/>
        <a:p>
          <a:endParaRPr lang="pt-BR"/>
        </a:p>
      </dgm:t>
    </dgm:pt>
    <dgm:pt modelId="{84999B04-2A0D-8441-957E-4AB83A9A86BB}">
      <dgm:prSet phldrT="[Texto]"/>
      <dgm:spPr/>
      <dgm:t>
        <a:bodyPr/>
        <a:lstStyle/>
        <a:p>
          <a:endParaRPr lang="pt-BR" dirty="0"/>
        </a:p>
      </dgm:t>
    </dgm:pt>
    <dgm:pt modelId="{C1574AC4-5F39-734D-AC03-C1045E8DBC95}" type="parTrans" cxnId="{CF0143EA-BC9B-B249-A5ED-6787F4C7FC29}">
      <dgm:prSet/>
      <dgm:spPr/>
      <dgm:t>
        <a:bodyPr/>
        <a:lstStyle/>
        <a:p>
          <a:endParaRPr lang="pt-BR"/>
        </a:p>
      </dgm:t>
    </dgm:pt>
    <dgm:pt modelId="{BFD64DD2-79D9-BA4A-A1E4-7A3870461C09}" type="sibTrans" cxnId="{CF0143EA-BC9B-B249-A5ED-6787F4C7FC29}">
      <dgm:prSet/>
      <dgm:spPr/>
      <dgm:t>
        <a:bodyPr/>
        <a:lstStyle/>
        <a:p>
          <a:endParaRPr lang="pt-BR"/>
        </a:p>
      </dgm:t>
    </dgm:pt>
    <dgm:pt modelId="{14224C78-B157-401D-A2F1-E9F31649126E}" type="pres">
      <dgm:prSet presAssocID="{3CAFF9C0-7808-4C47-939C-64AAF1E07C91}" presName="theList" presStyleCnt="0">
        <dgm:presLayoutVars>
          <dgm:dir/>
          <dgm:animLvl val="lvl"/>
          <dgm:resizeHandles val="exact"/>
        </dgm:presLayoutVars>
      </dgm:prSet>
      <dgm:spPr/>
    </dgm:pt>
    <dgm:pt modelId="{3A9E70BF-7173-410A-8CA4-4EDBD8E80E1D}" type="pres">
      <dgm:prSet presAssocID="{8245208F-8744-45B1-90A8-86D542F934F0}" presName="compNode" presStyleCnt="0"/>
      <dgm:spPr/>
    </dgm:pt>
    <dgm:pt modelId="{AEE58C13-6048-4E62-B43F-C028ED900B5B}" type="pres">
      <dgm:prSet presAssocID="{8245208F-8744-45B1-90A8-86D542F934F0}" presName="aNode" presStyleLbl="bgShp" presStyleIdx="0" presStyleCnt="5"/>
      <dgm:spPr/>
    </dgm:pt>
    <dgm:pt modelId="{A696E25A-5CCD-438C-A29D-580FB0952415}" type="pres">
      <dgm:prSet presAssocID="{8245208F-8744-45B1-90A8-86D542F934F0}" presName="textNode" presStyleLbl="bgShp" presStyleIdx="0" presStyleCnt="5"/>
      <dgm:spPr/>
    </dgm:pt>
    <dgm:pt modelId="{822E056C-107C-4E8A-906B-7945B3F314E2}" type="pres">
      <dgm:prSet presAssocID="{8245208F-8744-45B1-90A8-86D542F934F0}" presName="compChildNode" presStyleCnt="0"/>
      <dgm:spPr/>
    </dgm:pt>
    <dgm:pt modelId="{77969F2D-044F-4403-9444-44EFBF74E097}" type="pres">
      <dgm:prSet presAssocID="{8245208F-8744-45B1-90A8-86D542F934F0}" presName="theInnerList" presStyleCnt="0"/>
      <dgm:spPr/>
    </dgm:pt>
    <dgm:pt modelId="{B047C787-0676-42D9-B9A8-6E26DDE25859}" type="pres">
      <dgm:prSet presAssocID="{DFD73739-77C3-4545-8AB8-A76A70172E1A}" presName="childNode" presStyleLbl="node1" presStyleIdx="0" presStyleCnt="31" custLinFactNeighborX="0">
        <dgm:presLayoutVars>
          <dgm:bulletEnabled val="1"/>
        </dgm:presLayoutVars>
      </dgm:prSet>
      <dgm:spPr/>
    </dgm:pt>
    <dgm:pt modelId="{EE06A540-5FB7-4132-8EAD-82CC3764E1B2}" type="pres">
      <dgm:prSet presAssocID="{DFD73739-77C3-4545-8AB8-A76A70172E1A}" presName="aSpace2" presStyleCnt="0"/>
      <dgm:spPr/>
    </dgm:pt>
    <dgm:pt modelId="{8CA9BF7F-7A23-4F8E-81B3-A89FD1880B44}" type="pres">
      <dgm:prSet presAssocID="{A346E610-4B50-4C35-A53C-4D4B562F8F7D}" presName="childNode" presStyleLbl="node1" presStyleIdx="1" presStyleCnt="31">
        <dgm:presLayoutVars>
          <dgm:bulletEnabled val="1"/>
        </dgm:presLayoutVars>
      </dgm:prSet>
      <dgm:spPr/>
    </dgm:pt>
    <dgm:pt modelId="{A6C5C2E3-94F1-46B4-A92C-04E25F7D5A35}" type="pres">
      <dgm:prSet presAssocID="{A346E610-4B50-4C35-A53C-4D4B562F8F7D}" presName="aSpace2" presStyleCnt="0"/>
      <dgm:spPr/>
    </dgm:pt>
    <dgm:pt modelId="{DC493DA2-5315-4C52-94D0-4FE2628ED80E}" type="pres">
      <dgm:prSet presAssocID="{A038BA8D-7FB9-4D06-9B3E-479A42691246}" presName="childNode" presStyleLbl="node1" presStyleIdx="2" presStyleCnt="31">
        <dgm:presLayoutVars>
          <dgm:bulletEnabled val="1"/>
        </dgm:presLayoutVars>
      </dgm:prSet>
      <dgm:spPr/>
    </dgm:pt>
    <dgm:pt modelId="{5E906463-C9C8-40EC-BC0C-F9B0B6FBA8B4}" type="pres">
      <dgm:prSet presAssocID="{A038BA8D-7FB9-4D06-9B3E-479A42691246}" presName="aSpace2" presStyleCnt="0"/>
      <dgm:spPr/>
    </dgm:pt>
    <dgm:pt modelId="{637897D9-A3C8-4C94-A5FC-AD4263F06254}" type="pres">
      <dgm:prSet presAssocID="{9AA20123-7343-4E8D-A493-AAE485CA554C}" presName="childNode" presStyleLbl="node1" presStyleIdx="3" presStyleCnt="31">
        <dgm:presLayoutVars>
          <dgm:bulletEnabled val="1"/>
        </dgm:presLayoutVars>
      </dgm:prSet>
      <dgm:spPr/>
    </dgm:pt>
    <dgm:pt modelId="{EF65881E-B145-4FE3-95ED-798C49C5EBA3}" type="pres">
      <dgm:prSet presAssocID="{9AA20123-7343-4E8D-A493-AAE485CA554C}" presName="aSpace2" presStyleCnt="0"/>
      <dgm:spPr/>
    </dgm:pt>
    <dgm:pt modelId="{074C6656-C63B-468B-AFA7-4B1B0308D8AC}" type="pres">
      <dgm:prSet presAssocID="{1D752428-DCAB-4F21-A008-8E12CC6FC7D3}" presName="childNode" presStyleLbl="node1" presStyleIdx="4" presStyleCnt="31">
        <dgm:presLayoutVars>
          <dgm:bulletEnabled val="1"/>
        </dgm:presLayoutVars>
      </dgm:prSet>
      <dgm:spPr/>
    </dgm:pt>
    <dgm:pt modelId="{70264612-D87C-48A7-BFC6-BE6E7FB9EA0C}" type="pres">
      <dgm:prSet presAssocID="{1D752428-DCAB-4F21-A008-8E12CC6FC7D3}" presName="aSpace2" presStyleCnt="0"/>
      <dgm:spPr/>
    </dgm:pt>
    <dgm:pt modelId="{BA10DB4B-8624-4AD3-A9A1-A24A60E86BD4}" type="pres">
      <dgm:prSet presAssocID="{E4D7E9A5-256B-4054-8AB8-C92525A8E1BA}" presName="childNode" presStyleLbl="node1" presStyleIdx="5" presStyleCnt="31">
        <dgm:presLayoutVars>
          <dgm:bulletEnabled val="1"/>
        </dgm:presLayoutVars>
      </dgm:prSet>
      <dgm:spPr/>
    </dgm:pt>
    <dgm:pt modelId="{2BC21B3F-0DB2-46E5-B9C4-DFC6CABF3322}" type="pres">
      <dgm:prSet presAssocID="{E4D7E9A5-256B-4054-8AB8-C92525A8E1BA}" presName="aSpace2" presStyleCnt="0"/>
      <dgm:spPr/>
    </dgm:pt>
    <dgm:pt modelId="{3DECD127-3C94-4A15-BB5B-E326A3EBF2BA}" type="pres">
      <dgm:prSet presAssocID="{DEF2CF9F-D5BC-44B5-853B-D753DA6983D2}" presName="childNode" presStyleLbl="node1" presStyleIdx="6" presStyleCnt="31">
        <dgm:presLayoutVars>
          <dgm:bulletEnabled val="1"/>
        </dgm:presLayoutVars>
      </dgm:prSet>
      <dgm:spPr/>
    </dgm:pt>
    <dgm:pt modelId="{98EDF594-21CA-4981-B9E6-73617C315E58}" type="pres">
      <dgm:prSet presAssocID="{DEF2CF9F-D5BC-44B5-853B-D753DA6983D2}" presName="aSpace2" presStyleCnt="0"/>
      <dgm:spPr/>
    </dgm:pt>
    <dgm:pt modelId="{1CE193FC-2184-4752-B0F6-9867416FDC88}" type="pres">
      <dgm:prSet presAssocID="{22AD4DF5-0D1D-4F9B-8854-657F5C3FD189}" presName="childNode" presStyleLbl="node1" presStyleIdx="7" presStyleCnt="31">
        <dgm:presLayoutVars>
          <dgm:bulletEnabled val="1"/>
        </dgm:presLayoutVars>
      </dgm:prSet>
      <dgm:spPr/>
    </dgm:pt>
    <dgm:pt modelId="{5C2A8A8A-5923-41F1-97DC-738818C90164}" type="pres">
      <dgm:prSet presAssocID="{22AD4DF5-0D1D-4F9B-8854-657F5C3FD189}" presName="aSpace2" presStyleCnt="0"/>
      <dgm:spPr/>
    </dgm:pt>
    <dgm:pt modelId="{59E920F4-5EAE-42D2-BE9D-9E4F2FF6B972}" type="pres">
      <dgm:prSet presAssocID="{3B9C803D-2275-4C37-A939-594C67D18D27}" presName="childNode" presStyleLbl="node1" presStyleIdx="8" presStyleCnt="31">
        <dgm:presLayoutVars>
          <dgm:bulletEnabled val="1"/>
        </dgm:presLayoutVars>
      </dgm:prSet>
      <dgm:spPr/>
    </dgm:pt>
    <dgm:pt modelId="{FFA55D98-4678-4B75-9B2E-1A33030EE3F4}" type="pres">
      <dgm:prSet presAssocID="{8245208F-8744-45B1-90A8-86D542F934F0}" presName="aSpace" presStyleCnt="0"/>
      <dgm:spPr/>
    </dgm:pt>
    <dgm:pt modelId="{7C853165-D5CE-4042-A0F8-9AE6EF3A4C80}" type="pres">
      <dgm:prSet presAssocID="{6689905A-B81B-4A9C-ADBB-371B03968A79}" presName="compNode" presStyleCnt="0"/>
      <dgm:spPr/>
    </dgm:pt>
    <dgm:pt modelId="{940ADE02-4FC1-4B39-9688-D31CDFE626F1}" type="pres">
      <dgm:prSet presAssocID="{6689905A-B81B-4A9C-ADBB-371B03968A79}" presName="aNode" presStyleLbl="bgShp" presStyleIdx="1" presStyleCnt="5"/>
      <dgm:spPr/>
    </dgm:pt>
    <dgm:pt modelId="{F7BF947C-DE94-4185-B8D5-1B887DD85655}" type="pres">
      <dgm:prSet presAssocID="{6689905A-B81B-4A9C-ADBB-371B03968A79}" presName="textNode" presStyleLbl="bgShp" presStyleIdx="1" presStyleCnt="5"/>
      <dgm:spPr/>
    </dgm:pt>
    <dgm:pt modelId="{ADBDBECB-55C8-4A64-B4BD-9CD2A0093F6C}" type="pres">
      <dgm:prSet presAssocID="{6689905A-B81B-4A9C-ADBB-371B03968A79}" presName="compChildNode" presStyleCnt="0"/>
      <dgm:spPr/>
    </dgm:pt>
    <dgm:pt modelId="{9E7F3C47-D5FB-4AC1-8A29-4F7718F2A67A}" type="pres">
      <dgm:prSet presAssocID="{6689905A-B81B-4A9C-ADBB-371B03968A79}" presName="theInnerList" presStyleCnt="0"/>
      <dgm:spPr/>
    </dgm:pt>
    <dgm:pt modelId="{16C1E3EE-FB08-3244-8DFB-EFB35419778C}" type="pres">
      <dgm:prSet presAssocID="{C047495B-110B-574A-8E53-DBAF17E3EBFF}" presName="childNode" presStyleLbl="node1" presStyleIdx="9" presStyleCnt="31">
        <dgm:presLayoutVars>
          <dgm:bulletEnabled val="1"/>
        </dgm:presLayoutVars>
      </dgm:prSet>
      <dgm:spPr/>
    </dgm:pt>
    <dgm:pt modelId="{7F98C74E-2DB8-DE48-BC17-05D5DE1E4B74}" type="pres">
      <dgm:prSet presAssocID="{C047495B-110B-574A-8E53-DBAF17E3EBFF}" presName="aSpace2" presStyleCnt="0"/>
      <dgm:spPr/>
    </dgm:pt>
    <dgm:pt modelId="{DEE3A865-569D-B643-8A78-8E52DC4ED18C}" type="pres">
      <dgm:prSet presAssocID="{151D5CC9-5FD6-964C-98B1-C794007C3062}" presName="childNode" presStyleLbl="node1" presStyleIdx="10" presStyleCnt="31">
        <dgm:presLayoutVars>
          <dgm:bulletEnabled val="1"/>
        </dgm:presLayoutVars>
      </dgm:prSet>
      <dgm:spPr/>
    </dgm:pt>
    <dgm:pt modelId="{D318F97C-5686-944C-8883-6725709557BE}" type="pres">
      <dgm:prSet presAssocID="{151D5CC9-5FD6-964C-98B1-C794007C3062}" presName="aSpace2" presStyleCnt="0"/>
      <dgm:spPr/>
    </dgm:pt>
    <dgm:pt modelId="{AE618BB1-6B2E-C647-8856-F0223463E493}" type="pres">
      <dgm:prSet presAssocID="{9972DEB8-19CA-A245-A275-472768BD7B9B}" presName="childNode" presStyleLbl="node1" presStyleIdx="11" presStyleCnt="31">
        <dgm:presLayoutVars>
          <dgm:bulletEnabled val="1"/>
        </dgm:presLayoutVars>
      </dgm:prSet>
      <dgm:spPr/>
    </dgm:pt>
    <dgm:pt modelId="{A0919979-47E6-1E42-B78C-5480F012AEC3}" type="pres">
      <dgm:prSet presAssocID="{9972DEB8-19CA-A245-A275-472768BD7B9B}" presName="aSpace2" presStyleCnt="0"/>
      <dgm:spPr/>
    </dgm:pt>
    <dgm:pt modelId="{6D135F21-CBCF-F049-831B-04143207846C}" type="pres">
      <dgm:prSet presAssocID="{4BC309DE-1F7E-694E-A961-955E681FF175}" presName="childNode" presStyleLbl="node1" presStyleIdx="12" presStyleCnt="31">
        <dgm:presLayoutVars>
          <dgm:bulletEnabled val="1"/>
        </dgm:presLayoutVars>
      </dgm:prSet>
      <dgm:spPr/>
    </dgm:pt>
    <dgm:pt modelId="{DC31D82D-C36C-384F-9B2B-AA461CC9A3A3}" type="pres">
      <dgm:prSet presAssocID="{4BC309DE-1F7E-694E-A961-955E681FF175}" presName="aSpace2" presStyleCnt="0"/>
      <dgm:spPr/>
    </dgm:pt>
    <dgm:pt modelId="{C413E6C1-9F8C-6E47-93EF-E6B0AA628722}" type="pres">
      <dgm:prSet presAssocID="{1C0DAE91-4F5D-1E48-9EAD-571CD35FC3D9}" presName="childNode" presStyleLbl="node1" presStyleIdx="13" presStyleCnt="31">
        <dgm:presLayoutVars>
          <dgm:bulletEnabled val="1"/>
        </dgm:presLayoutVars>
      </dgm:prSet>
      <dgm:spPr/>
    </dgm:pt>
    <dgm:pt modelId="{08CDE2B9-26C6-478A-BE47-0E70CCFA352A}" type="pres">
      <dgm:prSet presAssocID="{6689905A-B81B-4A9C-ADBB-371B03968A79}" presName="aSpace" presStyleCnt="0"/>
      <dgm:spPr/>
    </dgm:pt>
    <dgm:pt modelId="{1A38E7C3-3CC2-4EF3-9CA0-6ED264C047E9}" type="pres">
      <dgm:prSet presAssocID="{12E2AACC-1F59-4249-A192-05E2DC555A22}" presName="compNode" presStyleCnt="0"/>
      <dgm:spPr/>
    </dgm:pt>
    <dgm:pt modelId="{69D903DA-678E-454A-853F-76188B603A27}" type="pres">
      <dgm:prSet presAssocID="{12E2AACC-1F59-4249-A192-05E2DC555A22}" presName="aNode" presStyleLbl="bgShp" presStyleIdx="2" presStyleCnt="5"/>
      <dgm:spPr/>
    </dgm:pt>
    <dgm:pt modelId="{CE75BE52-D6B0-4A53-AB05-903D27A161D3}" type="pres">
      <dgm:prSet presAssocID="{12E2AACC-1F59-4249-A192-05E2DC555A22}" presName="textNode" presStyleLbl="bgShp" presStyleIdx="2" presStyleCnt="5"/>
      <dgm:spPr/>
    </dgm:pt>
    <dgm:pt modelId="{36627F9C-E08C-4F23-A9D8-F56B1C9D6B0A}" type="pres">
      <dgm:prSet presAssocID="{12E2AACC-1F59-4249-A192-05E2DC555A22}" presName="compChildNode" presStyleCnt="0"/>
      <dgm:spPr/>
    </dgm:pt>
    <dgm:pt modelId="{2173CBA1-E6AC-49B5-BFE8-20688C1F312A}" type="pres">
      <dgm:prSet presAssocID="{12E2AACC-1F59-4249-A192-05E2DC555A22}" presName="theInnerList" presStyleCnt="0"/>
      <dgm:spPr/>
    </dgm:pt>
    <dgm:pt modelId="{20A32166-6C01-4057-83F0-D3AE08205EDB}" type="pres">
      <dgm:prSet presAssocID="{F9E9653E-7ECC-47A2-B46E-32803E632938}" presName="childNode" presStyleLbl="node1" presStyleIdx="14" presStyleCnt="31">
        <dgm:presLayoutVars>
          <dgm:bulletEnabled val="1"/>
        </dgm:presLayoutVars>
      </dgm:prSet>
      <dgm:spPr/>
    </dgm:pt>
    <dgm:pt modelId="{415641F5-C3E2-DA41-9386-7AD4A7042CDF}" type="pres">
      <dgm:prSet presAssocID="{F9E9653E-7ECC-47A2-B46E-32803E632938}" presName="aSpace2" presStyleCnt="0"/>
      <dgm:spPr/>
    </dgm:pt>
    <dgm:pt modelId="{BBD31980-4C51-5144-90DD-CFAFA0C29CED}" type="pres">
      <dgm:prSet presAssocID="{39E940CB-4722-574D-8BA9-BC26A9692669}" presName="childNode" presStyleLbl="node1" presStyleIdx="15" presStyleCnt="31">
        <dgm:presLayoutVars>
          <dgm:bulletEnabled val="1"/>
        </dgm:presLayoutVars>
      </dgm:prSet>
      <dgm:spPr/>
    </dgm:pt>
    <dgm:pt modelId="{FC0DF6DD-0FA7-8E42-92D8-C08E46DA07B9}" type="pres">
      <dgm:prSet presAssocID="{39E940CB-4722-574D-8BA9-BC26A9692669}" presName="aSpace2" presStyleCnt="0"/>
      <dgm:spPr/>
    </dgm:pt>
    <dgm:pt modelId="{C5212DAC-B08E-6B42-B667-924BBD630242}" type="pres">
      <dgm:prSet presAssocID="{1CC5FF00-3709-C546-AD46-5DD61DECD535}" presName="childNode" presStyleLbl="node1" presStyleIdx="16" presStyleCnt="31">
        <dgm:presLayoutVars>
          <dgm:bulletEnabled val="1"/>
        </dgm:presLayoutVars>
      </dgm:prSet>
      <dgm:spPr/>
    </dgm:pt>
    <dgm:pt modelId="{31B7B5D8-07E1-B541-B9E0-FEEF383590F1}" type="pres">
      <dgm:prSet presAssocID="{1CC5FF00-3709-C546-AD46-5DD61DECD535}" presName="aSpace2" presStyleCnt="0"/>
      <dgm:spPr/>
    </dgm:pt>
    <dgm:pt modelId="{A8E044DB-3F1A-0042-86EF-3E6D2594D915}" type="pres">
      <dgm:prSet presAssocID="{CA1B0A4F-B36E-574E-BF09-23C7E09A73D8}" presName="childNode" presStyleLbl="node1" presStyleIdx="17" presStyleCnt="31">
        <dgm:presLayoutVars>
          <dgm:bulletEnabled val="1"/>
        </dgm:presLayoutVars>
      </dgm:prSet>
      <dgm:spPr/>
    </dgm:pt>
    <dgm:pt modelId="{1AF4FBDB-A344-534B-8B5A-7D4823C9FBC7}" type="pres">
      <dgm:prSet presAssocID="{CA1B0A4F-B36E-574E-BF09-23C7E09A73D8}" presName="aSpace2" presStyleCnt="0"/>
      <dgm:spPr/>
    </dgm:pt>
    <dgm:pt modelId="{E5051DB4-9F38-8442-BE0B-E4E21DC561CD}" type="pres">
      <dgm:prSet presAssocID="{8D24A66D-2EAF-FF4F-A3A0-5EBA1CEC23FA}" presName="childNode" presStyleLbl="node1" presStyleIdx="18" presStyleCnt="31">
        <dgm:presLayoutVars>
          <dgm:bulletEnabled val="1"/>
        </dgm:presLayoutVars>
      </dgm:prSet>
      <dgm:spPr/>
    </dgm:pt>
    <dgm:pt modelId="{0D9F53DD-0DD8-4A6C-A0A1-C6E386F78269}" type="pres">
      <dgm:prSet presAssocID="{12E2AACC-1F59-4249-A192-05E2DC555A22}" presName="aSpace" presStyleCnt="0"/>
      <dgm:spPr/>
    </dgm:pt>
    <dgm:pt modelId="{1FC486C3-724A-4B63-A631-C67CE49E9593}" type="pres">
      <dgm:prSet presAssocID="{8E113AD3-1216-4868-873B-9A4AEC9A5003}" presName="compNode" presStyleCnt="0"/>
      <dgm:spPr/>
    </dgm:pt>
    <dgm:pt modelId="{E19AFD89-7E0B-4B5C-90F8-927316EC7A98}" type="pres">
      <dgm:prSet presAssocID="{8E113AD3-1216-4868-873B-9A4AEC9A5003}" presName="aNode" presStyleLbl="bgShp" presStyleIdx="3" presStyleCnt="5"/>
      <dgm:spPr/>
    </dgm:pt>
    <dgm:pt modelId="{7590E721-81C5-43FB-BE94-E6EDFD4F0405}" type="pres">
      <dgm:prSet presAssocID="{8E113AD3-1216-4868-873B-9A4AEC9A5003}" presName="textNode" presStyleLbl="bgShp" presStyleIdx="3" presStyleCnt="5"/>
      <dgm:spPr/>
    </dgm:pt>
    <dgm:pt modelId="{63E76828-7EED-46CD-B096-E3EC54E075EB}" type="pres">
      <dgm:prSet presAssocID="{8E113AD3-1216-4868-873B-9A4AEC9A5003}" presName="compChildNode" presStyleCnt="0"/>
      <dgm:spPr/>
    </dgm:pt>
    <dgm:pt modelId="{8AF6ACE0-F867-4014-85AC-E024AA022AA5}" type="pres">
      <dgm:prSet presAssocID="{8E113AD3-1216-4868-873B-9A4AEC9A5003}" presName="theInnerList" presStyleCnt="0"/>
      <dgm:spPr/>
    </dgm:pt>
    <dgm:pt modelId="{915F43FB-26F5-AB41-B7AD-04A2BB5ECBB5}" type="pres">
      <dgm:prSet presAssocID="{0BEB433C-0A19-BD42-B6BF-8FDB85FDA96B}" presName="childNode" presStyleLbl="node1" presStyleIdx="19" presStyleCnt="31">
        <dgm:presLayoutVars>
          <dgm:bulletEnabled val="1"/>
        </dgm:presLayoutVars>
      </dgm:prSet>
      <dgm:spPr/>
    </dgm:pt>
    <dgm:pt modelId="{03F3265E-9FC2-7E4B-8317-B30D6B2AF63B}" type="pres">
      <dgm:prSet presAssocID="{0BEB433C-0A19-BD42-B6BF-8FDB85FDA96B}" presName="aSpace2" presStyleCnt="0"/>
      <dgm:spPr/>
    </dgm:pt>
    <dgm:pt modelId="{499D5701-2B94-CC44-905F-EF17261941FD}" type="pres">
      <dgm:prSet presAssocID="{1FAEDE1A-7C96-6D4B-904F-A11649B32291}" presName="childNode" presStyleLbl="node1" presStyleIdx="20" presStyleCnt="31">
        <dgm:presLayoutVars>
          <dgm:bulletEnabled val="1"/>
        </dgm:presLayoutVars>
      </dgm:prSet>
      <dgm:spPr/>
    </dgm:pt>
    <dgm:pt modelId="{48183478-4036-1442-86C8-74E79B1B1AC3}" type="pres">
      <dgm:prSet presAssocID="{1FAEDE1A-7C96-6D4B-904F-A11649B32291}" presName="aSpace2" presStyleCnt="0"/>
      <dgm:spPr/>
    </dgm:pt>
    <dgm:pt modelId="{6911A223-6D31-9047-BFBE-7A22E303915F}" type="pres">
      <dgm:prSet presAssocID="{9A1FD79A-AF35-6F40-9628-089E27B32F55}" presName="childNode" presStyleLbl="node1" presStyleIdx="21" presStyleCnt="31">
        <dgm:presLayoutVars>
          <dgm:bulletEnabled val="1"/>
        </dgm:presLayoutVars>
      </dgm:prSet>
      <dgm:spPr/>
    </dgm:pt>
    <dgm:pt modelId="{F5481E2D-2F42-024C-8027-19800743D3B1}" type="pres">
      <dgm:prSet presAssocID="{9A1FD79A-AF35-6F40-9628-089E27B32F55}" presName="aSpace2" presStyleCnt="0"/>
      <dgm:spPr/>
    </dgm:pt>
    <dgm:pt modelId="{B82C0762-2225-0D45-932B-B7BA8A44A4DC}" type="pres">
      <dgm:prSet presAssocID="{84999B04-2A0D-8441-957E-4AB83A9A86BB}" presName="childNode" presStyleLbl="node1" presStyleIdx="22" presStyleCnt="31">
        <dgm:presLayoutVars>
          <dgm:bulletEnabled val="1"/>
        </dgm:presLayoutVars>
      </dgm:prSet>
      <dgm:spPr/>
    </dgm:pt>
    <dgm:pt modelId="{B7EB85A7-EA9E-D94E-A743-54AD9A91EAC2}" type="pres">
      <dgm:prSet presAssocID="{84999B04-2A0D-8441-957E-4AB83A9A86BB}" presName="aSpace2" presStyleCnt="0"/>
      <dgm:spPr/>
    </dgm:pt>
    <dgm:pt modelId="{DFB25481-7A3E-7949-9386-9A5F2AB1DD77}" type="pres">
      <dgm:prSet presAssocID="{68FB2039-B38D-BC46-A839-7D1F2F4A2D6E}" presName="childNode" presStyleLbl="node1" presStyleIdx="23" presStyleCnt="31">
        <dgm:presLayoutVars>
          <dgm:bulletEnabled val="1"/>
        </dgm:presLayoutVars>
      </dgm:prSet>
      <dgm:spPr/>
    </dgm:pt>
    <dgm:pt modelId="{EC05F711-7435-E54C-A5A0-7FD7A7223A6E}" type="pres">
      <dgm:prSet presAssocID="{68FB2039-B38D-BC46-A839-7D1F2F4A2D6E}" presName="aSpace2" presStyleCnt="0"/>
      <dgm:spPr/>
    </dgm:pt>
    <dgm:pt modelId="{A11843C8-BE16-4AFC-B7F5-C82431E17162}" type="pres">
      <dgm:prSet presAssocID="{E3093668-ACCB-4CF7-8735-CD593E52646E}" presName="childNode" presStyleLbl="node1" presStyleIdx="24" presStyleCnt="31">
        <dgm:presLayoutVars>
          <dgm:bulletEnabled val="1"/>
        </dgm:presLayoutVars>
      </dgm:prSet>
      <dgm:spPr/>
    </dgm:pt>
    <dgm:pt modelId="{17D86695-58A1-41DE-BD95-803DC77DA7A9}" type="pres">
      <dgm:prSet presAssocID="{8E113AD3-1216-4868-873B-9A4AEC9A5003}" presName="aSpace" presStyleCnt="0"/>
      <dgm:spPr/>
    </dgm:pt>
    <dgm:pt modelId="{2D0BD584-B6C2-4E61-85C7-168995C6AB52}" type="pres">
      <dgm:prSet presAssocID="{0971B7E3-B3A7-42E3-94FC-9A076BDE9A0E}" presName="compNode" presStyleCnt="0"/>
      <dgm:spPr/>
    </dgm:pt>
    <dgm:pt modelId="{242A0A04-22A6-449A-84A7-3F921BA653A4}" type="pres">
      <dgm:prSet presAssocID="{0971B7E3-B3A7-42E3-94FC-9A076BDE9A0E}" presName="aNode" presStyleLbl="bgShp" presStyleIdx="4" presStyleCnt="5"/>
      <dgm:spPr/>
    </dgm:pt>
    <dgm:pt modelId="{A0B514A6-4593-42F5-AC31-F1086A1EA4A3}" type="pres">
      <dgm:prSet presAssocID="{0971B7E3-B3A7-42E3-94FC-9A076BDE9A0E}" presName="textNode" presStyleLbl="bgShp" presStyleIdx="4" presStyleCnt="5"/>
      <dgm:spPr/>
    </dgm:pt>
    <dgm:pt modelId="{11E2C0BC-B54A-4E2B-881D-5F8629981D60}" type="pres">
      <dgm:prSet presAssocID="{0971B7E3-B3A7-42E3-94FC-9A076BDE9A0E}" presName="compChildNode" presStyleCnt="0"/>
      <dgm:spPr/>
    </dgm:pt>
    <dgm:pt modelId="{15A6E30F-D56B-460C-AB5F-4ECA4286ED68}" type="pres">
      <dgm:prSet presAssocID="{0971B7E3-B3A7-42E3-94FC-9A076BDE9A0E}" presName="theInnerList" presStyleCnt="0"/>
      <dgm:spPr/>
    </dgm:pt>
    <dgm:pt modelId="{BFF188C1-7662-4B3E-9D46-7581EFAB0185}" type="pres">
      <dgm:prSet presAssocID="{BDA7F26E-7E77-405E-975F-1070EEAB3DB0}" presName="childNode" presStyleLbl="node1" presStyleIdx="25" presStyleCnt="31">
        <dgm:presLayoutVars>
          <dgm:bulletEnabled val="1"/>
        </dgm:presLayoutVars>
      </dgm:prSet>
      <dgm:spPr/>
    </dgm:pt>
    <dgm:pt modelId="{B575DD66-6523-D742-A41C-622495B3D990}" type="pres">
      <dgm:prSet presAssocID="{BDA7F26E-7E77-405E-975F-1070EEAB3DB0}" presName="aSpace2" presStyleCnt="0"/>
      <dgm:spPr/>
    </dgm:pt>
    <dgm:pt modelId="{88A378D4-F292-3F49-812A-31FDA3CB6E4B}" type="pres">
      <dgm:prSet presAssocID="{E17AE45C-EA4E-8C43-A3CA-F6F9D7A17A5C}" presName="childNode" presStyleLbl="node1" presStyleIdx="26" presStyleCnt="31">
        <dgm:presLayoutVars>
          <dgm:bulletEnabled val="1"/>
        </dgm:presLayoutVars>
      </dgm:prSet>
      <dgm:spPr/>
    </dgm:pt>
    <dgm:pt modelId="{DC3C7ABE-5A77-C44D-B5F7-4F5BFFC7ABA1}" type="pres">
      <dgm:prSet presAssocID="{E17AE45C-EA4E-8C43-A3CA-F6F9D7A17A5C}" presName="aSpace2" presStyleCnt="0"/>
      <dgm:spPr/>
    </dgm:pt>
    <dgm:pt modelId="{1C3276F8-45EC-F144-8940-2FE6153E1122}" type="pres">
      <dgm:prSet presAssocID="{BF16EB1E-700C-1546-98B6-9AE7914A5DAD}" presName="childNode" presStyleLbl="node1" presStyleIdx="27" presStyleCnt="31">
        <dgm:presLayoutVars>
          <dgm:bulletEnabled val="1"/>
        </dgm:presLayoutVars>
      </dgm:prSet>
      <dgm:spPr/>
    </dgm:pt>
    <dgm:pt modelId="{C9D2F560-709E-5C4A-83F7-314E0109BC14}" type="pres">
      <dgm:prSet presAssocID="{BF16EB1E-700C-1546-98B6-9AE7914A5DAD}" presName="aSpace2" presStyleCnt="0"/>
      <dgm:spPr/>
    </dgm:pt>
    <dgm:pt modelId="{F183B95C-8F66-3249-BD20-47205EA8AFF7}" type="pres">
      <dgm:prSet presAssocID="{EC0ACB33-1805-7643-8B8C-76CFB60AE28F}" presName="childNode" presStyleLbl="node1" presStyleIdx="28" presStyleCnt="31">
        <dgm:presLayoutVars>
          <dgm:bulletEnabled val="1"/>
        </dgm:presLayoutVars>
      </dgm:prSet>
      <dgm:spPr/>
    </dgm:pt>
    <dgm:pt modelId="{BF7230DF-49B0-3840-BF8D-E90C48D3D2E1}" type="pres">
      <dgm:prSet presAssocID="{EC0ACB33-1805-7643-8B8C-76CFB60AE28F}" presName="aSpace2" presStyleCnt="0"/>
      <dgm:spPr/>
    </dgm:pt>
    <dgm:pt modelId="{3851E156-74A8-F442-952E-0715233FDD3F}" type="pres">
      <dgm:prSet presAssocID="{744EB9B2-81EC-6C4C-AD35-B3A465C54FCD}" presName="childNode" presStyleLbl="node1" presStyleIdx="29" presStyleCnt="31">
        <dgm:presLayoutVars>
          <dgm:bulletEnabled val="1"/>
        </dgm:presLayoutVars>
      </dgm:prSet>
      <dgm:spPr/>
    </dgm:pt>
    <dgm:pt modelId="{F8404186-F681-144C-9DED-F49A8EE924F7}" type="pres">
      <dgm:prSet presAssocID="{744EB9B2-81EC-6C4C-AD35-B3A465C54FCD}" presName="aSpace2" presStyleCnt="0"/>
      <dgm:spPr/>
    </dgm:pt>
    <dgm:pt modelId="{336F4306-F529-2540-A425-DC6DAB44C896}" type="pres">
      <dgm:prSet presAssocID="{69687F78-0AEB-2841-B862-BA2438C0B033}" presName="childNode" presStyleLbl="node1" presStyleIdx="30" presStyleCnt="31">
        <dgm:presLayoutVars>
          <dgm:bulletEnabled val="1"/>
        </dgm:presLayoutVars>
      </dgm:prSet>
      <dgm:spPr/>
    </dgm:pt>
  </dgm:ptLst>
  <dgm:cxnLst>
    <dgm:cxn modelId="{08B20106-2225-5D42-BC29-CDE644B00EDC}" type="presOf" srcId="{69687F78-0AEB-2841-B862-BA2438C0B033}" destId="{336F4306-F529-2540-A425-DC6DAB44C896}" srcOrd="0" destOrd="0" presId="urn:microsoft.com/office/officeart/2005/8/layout/lProcess2"/>
    <dgm:cxn modelId="{9588C00D-082C-7240-B51B-5B63D9C08904}" srcId="{8E113AD3-1216-4868-873B-9A4AEC9A5003}" destId="{68FB2039-B38D-BC46-A839-7D1F2F4A2D6E}" srcOrd="4" destOrd="0" parTransId="{21C63D4D-65CF-8040-B02B-CF5E636ABE3E}" sibTransId="{B203127E-B154-F94B-965C-CC144DDB0FFE}"/>
    <dgm:cxn modelId="{1A1E620F-D2FF-054A-BE80-319905FD1589}" srcId="{12E2AACC-1F59-4249-A192-05E2DC555A22}" destId="{1CC5FF00-3709-C546-AD46-5DD61DECD535}" srcOrd="2" destOrd="0" parTransId="{9F4C339D-CB47-6C48-B152-EE9BE0312C08}" sibTransId="{1B5A8784-7B7E-6B44-B8D7-3DCD7B780D6F}"/>
    <dgm:cxn modelId="{66ADFA1C-E82F-8245-94AD-FE3B74FF1705}" srcId="{0971B7E3-B3A7-42E3-94FC-9A076BDE9A0E}" destId="{744EB9B2-81EC-6C4C-AD35-B3A465C54FCD}" srcOrd="4" destOrd="0" parTransId="{1223A8E3-85D1-6646-ACAC-03507AE2029D}" sibTransId="{1C9F361E-5C91-BB4C-8AD0-0BEAEE5CBEEF}"/>
    <dgm:cxn modelId="{DCE3581F-B632-AE46-9F90-908F2BFEDDBC}" srcId="{8E113AD3-1216-4868-873B-9A4AEC9A5003}" destId="{1FAEDE1A-7C96-6D4B-904F-A11649B32291}" srcOrd="1" destOrd="0" parTransId="{1DC213A4-792A-DF47-8167-8CD64599EFCE}" sibTransId="{5FE43F35-B32E-814F-95A0-D62F0E8E5AC7}"/>
    <dgm:cxn modelId="{18ED1F20-1FB2-2A42-99C2-B9B6E71B52F1}" type="presOf" srcId="{744EB9B2-81EC-6C4C-AD35-B3A465C54FCD}" destId="{3851E156-74A8-F442-952E-0715233FDD3F}" srcOrd="0" destOrd="0" presId="urn:microsoft.com/office/officeart/2005/8/layout/lProcess2"/>
    <dgm:cxn modelId="{5B0F7D25-8523-4694-947F-B55A1B34A55D}" type="presOf" srcId="{8E113AD3-1216-4868-873B-9A4AEC9A5003}" destId="{E19AFD89-7E0B-4B5C-90F8-927316EC7A98}" srcOrd="0" destOrd="0" presId="urn:microsoft.com/office/officeart/2005/8/layout/lProcess2"/>
    <dgm:cxn modelId="{5D649825-FFCE-49E2-B94B-75E86403885D}" srcId="{8245208F-8744-45B1-90A8-86D542F934F0}" destId="{3B9C803D-2275-4C37-A939-594C67D18D27}" srcOrd="8" destOrd="0" parTransId="{ABD0A370-A39D-45DF-A0E9-F4FA73D9D077}" sibTransId="{C468D896-BBAF-4923-8398-E1582D8C56F1}"/>
    <dgm:cxn modelId="{D0172A26-0A64-4112-8B91-E9CF310887E6}" type="presOf" srcId="{6689905A-B81B-4A9C-ADBB-371B03968A79}" destId="{940ADE02-4FC1-4B39-9688-D31CDFE626F1}" srcOrd="0" destOrd="0" presId="urn:microsoft.com/office/officeart/2005/8/layout/lProcess2"/>
    <dgm:cxn modelId="{C6C5AF27-23C6-4A13-B28E-AAD9A4AE8AF7}" type="presOf" srcId="{3CAFF9C0-7808-4C47-939C-64AAF1E07C91}" destId="{14224C78-B157-401D-A2F1-E9F31649126E}" srcOrd="0" destOrd="0" presId="urn:microsoft.com/office/officeart/2005/8/layout/lProcess2"/>
    <dgm:cxn modelId="{2C9B4D2C-5A40-461D-B3F7-0C03E89C71B0}" type="presOf" srcId="{8245208F-8744-45B1-90A8-86D542F934F0}" destId="{AEE58C13-6048-4E62-B43F-C028ED900B5B}" srcOrd="0" destOrd="0" presId="urn:microsoft.com/office/officeart/2005/8/layout/lProcess2"/>
    <dgm:cxn modelId="{DD73F52D-8516-504A-9C0E-E6B36FC53038}" srcId="{6689905A-B81B-4A9C-ADBB-371B03968A79}" destId="{151D5CC9-5FD6-964C-98B1-C794007C3062}" srcOrd="1" destOrd="0" parTransId="{FD9E5FF1-4B8E-2342-B16D-CCB1ECE2E263}" sibTransId="{8291724C-21F6-754B-9584-1A41E237D000}"/>
    <dgm:cxn modelId="{5F4D552F-FBC8-4DA2-B175-59C5112A886F}" type="presOf" srcId="{A346E610-4B50-4C35-A53C-4D4B562F8F7D}" destId="{8CA9BF7F-7A23-4F8E-81B3-A89FD1880B44}" srcOrd="0" destOrd="0" presId="urn:microsoft.com/office/officeart/2005/8/layout/lProcess2"/>
    <dgm:cxn modelId="{42FCAE31-1D01-4FA7-B1A8-580107ACD759}" srcId="{3CAFF9C0-7808-4C47-939C-64AAF1E07C91}" destId="{8245208F-8744-45B1-90A8-86D542F934F0}" srcOrd="0" destOrd="0" parTransId="{BB7CFD95-BA32-47BB-A527-C2F09F0F6CC1}" sibTransId="{D47828CC-FFFA-4827-9897-B6C1FF4D4D42}"/>
    <dgm:cxn modelId="{38E6B83D-B121-4655-819E-CD8ACE1D26A3}" srcId="{8E113AD3-1216-4868-873B-9A4AEC9A5003}" destId="{E3093668-ACCB-4CF7-8735-CD593E52646E}" srcOrd="5" destOrd="0" parTransId="{4B107640-A380-4F53-B8A9-741ED4724835}" sibTransId="{A7933CCE-385D-4DC6-BB05-10C157FCD40F}"/>
    <dgm:cxn modelId="{86A5503F-5DC5-0E46-A598-17C37036667A}" srcId="{6689905A-B81B-4A9C-ADBB-371B03968A79}" destId="{1C0DAE91-4F5D-1E48-9EAD-571CD35FC3D9}" srcOrd="4" destOrd="0" parTransId="{88073A8B-3FA2-3849-A80D-24E0212241B2}" sibTransId="{D24CF6F1-6115-5048-B862-3BFA07F1E7A4}"/>
    <dgm:cxn modelId="{40ACC83F-3495-EF4A-B9E4-02756C66DF82}" srcId="{12E2AACC-1F59-4249-A192-05E2DC555A22}" destId="{CA1B0A4F-B36E-574E-BF09-23C7E09A73D8}" srcOrd="3" destOrd="0" parTransId="{C986B8F5-C97D-024C-B50B-FFC79292B720}" sibTransId="{C00C4899-ADD7-7A42-B399-EE65975D48DF}"/>
    <dgm:cxn modelId="{B607DA5E-7D30-BC4C-986D-E57AD6887982}" type="presOf" srcId="{8D24A66D-2EAF-FF4F-A3A0-5EBA1CEC23FA}" destId="{E5051DB4-9F38-8442-BE0B-E4E21DC561CD}" srcOrd="0" destOrd="0" presId="urn:microsoft.com/office/officeart/2005/8/layout/lProcess2"/>
    <dgm:cxn modelId="{5E899C42-AB37-BF41-BC1C-EAEDE6F85B76}" type="presOf" srcId="{9A1FD79A-AF35-6F40-9628-089E27B32F55}" destId="{6911A223-6D31-9047-BFBE-7A22E303915F}" srcOrd="0" destOrd="0" presId="urn:microsoft.com/office/officeart/2005/8/layout/lProcess2"/>
    <dgm:cxn modelId="{00B4C344-F6D2-4C69-BE70-1C8F2477D105}" srcId="{12E2AACC-1F59-4249-A192-05E2DC555A22}" destId="{F9E9653E-7ECC-47A2-B46E-32803E632938}" srcOrd="0" destOrd="0" parTransId="{AD439863-1B85-435E-8BCC-D28C94900AAE}" sibTransId="{41AA59D9-CB41-4B70-B6D8-62B40A960139}"/>
    <dgm:cxn modelId="{EBCBFE66-DAFE-944A-9F3D-6E4DDCA197DE}" srcId="{0971B7E3-B3A7-42E3-94FC-9A076BDE9A0E}" destId="{BF16EB1E-700C-1546-98B6-9AE7914A5DAD}" srcOrd="2" destOrd="0" parTransId="{8C27BA94-6147-A647-97C6-D364B4FA1FC5}" sibTransId="{8DF43CD8-FF3D-0745-BACE-8C14C274688D}"/>
    <dgm:cxn modelId="{C0966A47-E587-4C94-9BC4-9BB1D89A3E91}" type="presOf" srcId="{8E113AD3-1216-4868-873B-9A4AEC9A5003}" destId="{7590E721-81C5-43FB-BE94-E6EDFD4F0405}" srcOrd="1" destOrd="0" presId="urn:microsoft.com/office/officeart/2005/8/layout/lProcess2"/>
    <dgm:cxn modelId="{129C6D48-DD74-4EDC-90AA-BDC5FD24456B}" type="presOf" srcId="{F9E9653E-7ECC-47A2-B46E-32803E632938}" destId="{20A32166-6C01-4057-83F0-D3AE08205EDB}" srcOrd="0" destOrd="0" presId="urn:microsoft.com/office/officeart/2005/8/layout/lProcess2"/>
    <dgm:cxn modelId="{910EB348-21FD-4776-BB42-286B8CDFA640}" srcId="{8245208F-8744-45B1-90A8-86D542F934F0}" destId="{1D752428-DCAB-4F21-A008-8E12CC6FC7D3}" srcOrd="4" destOrd="0" parTransId="{DD937F69-562B-4422-9E12-AA7FBD9AF231}" sibTransId="{74E2090F-C7D2-4D3A-AFC8-7FCE479BF486}"/>
    <dgm:cxn modelId="{8B6F2C51-6A1C-4191-AB0E-094215517B5C}" type="presOf" srcId="{0971B7E3-B3A7-42E3-94FC-9A076BDE9A0E}" destId="{A0B514A6-4593-42F5-AC31-F1086A1EA4A3}" srcOrd="1" destOrd="0" presId="urn:microsoft.com/office/officeart/2005/8/layout/lProcess2"/>
    <dgm:cxn modelId="{3CBB6E73-7939-FA47-91C8-F161A1B10E06}" type="presOf" srcId="{39E940CB-4722-574D-8BA9-BC26A9692669}" destId="{BBD31980-4C51-5144-90DD-CFAFA0C29CED}" srcOrd="0" destOrd="0" presId="urn:microsoft.com/office/officeart/2005/8/layout/lProcess2"/>
    <dgm:cxn modelId="{D5F1DA77-E8FB-4089-86F6-098A7AFF66A7}" srcId="{8245208F-8744-45B1-90A8-86D542F934F0}" destId="{9AA20123-7343-4E8D-A493-AAE485CA554C}" srcOrd="3" destOrd="0" parTransId="{965BF8CC-5258-482D-8AD5-5BB964A01A0E}" sibTransId="{76DE55F5-1F64-46C4-8B0E-65D58A55CE1B}"/>
    <dgm:cxn modelId="{8385047A-AF1C-6340-BBE5-BCFFA0B16213}" srcId="{6689905A-B81B-4A9C-ADBB-371B03968A79}" destId="{4BC309DE-1F7E-694E-A961-955E681FF175}" srcOrd="3" destOrd="0" parTransId="{B19C65DC-3EF4-644E-9D6E-B4AECC93EBB1}" sibTransId="{4945F241-F2E6-9940-8D5B-44C92888DF46}"/>
    <dgm:cxn modelId="{34601D7A-5B5F-44C6-B5DA-DF7C1BC8818F}" type="presOf" srcId="{DFD73739-77C3-4545-8AB8-A76A70172E1A}" destId="{B047C787-0676-42D9-B9A8-6E26DDE25859}" srcOrd="0" destOrd="0" presId="urn:microsoft.com/office/officeart/2005/8/layout/lProcess2"/>
    <dgm:cxn modelId="{FCDF2B7B-F34F-3D45-9896-7E18928F90F6}" type="presOf" srcId="{4BC309DE-1F7E-694E-A961-955E681FF175}" destId="{6D135F21-CBCF-F049-831B-04143207846C}" srcOrd="0" destOrd="0" presId="urn:microsoft.com/office/officeart/2005/8/layout/lProcess2"/>
    <dgm:cxn modelId="{118A027D-EB03-4B57-B640-38D51DDB9A0F}" type="presOf" srcId="{8245208F-8744-45B1-90A8-86D542F934F0}" destId="{A696E25A-5CCD-438C-A29D-580FB0952415}" srcOrd="1" destOrd="0" presId="urn:microsoft.com/office/officeart/2005/8/layout/lProcess2"/>
    <dgm:cxn modelId="{D4DF4480-F0E5-4E40-83CB-6B47ABB89B53}" type="presOf" srcId="{C047495B-110B-574A-8E53-DBAF17E3EBFF}" destId="{16C1E3EE-FB08-3244-8DFB-EFB35419778C}" srcOrd="0" destOrd="0" presId="urn:microsoft.com/office/officeart/2005/8/layout/lProcess2"/>
    <dgm:cxn modelId="{FFA0B280-2229-40B6-B912-95138B9DC139}" srcId="{3CAFF9C0-7808-4C47-939C-64AAF1E07C91}" destId="{12E2AACC-1F59-4249-A192-05E2DC555A22}" srcOrd="2" destOrd="0" parTransId="{006E6F59-5EED-43A4-A9A2-EE03BBFAA026}" sibTransId="{0F2A16B6-D1FD-49C4-8EFD-192CA62DEB46}"/>
    <dgm:cxn modelId="{64103084-9FA4-466D-ACF8-497002A527E5}" type="presOf" srcId="{0971B7E3-B3A7-42E3-94FC-9A076BDE9A0E}" destId="{242A0A04-22A6-449A-84A7-3F921BA653A4}" srcOrd="0" destOrd="0" presId="urn:microsoft.com/office/officeart/2005/8/layout/lProcess2"/>
    <dgm:cxn modelId="{99E3248B-8F8A-B541-BFD9-140ACD1741AF}" srcId="{6689905A-B81B-4A9C-ADBB-371B03968A79}" destId="{9972DEB8-19CA-A245-A275-472768BD7B9B}" srcOrd="2" destOrd="0" parTransId="{3A3BE34D-E7A3-1F44-8687-BB48819712A8}" sibTransId="{CCFEEF42-773D-7C4F-BD4D-E13B9090BEE7}"/>
    <dgm:cxn modelId="{08CEDA90-8B8D-4328-BA1B-6D41FD3F070A}" srcId="{8245208F-8744-45B1-90A8-86D542F934F0}" destId="{DFD73739-77C3-4545-8AB8-A76A70172E1A}" srcOrd="0" destOrd="0" parTransId="{94D45ECA-C659-4583-B573-533D6A24436D}" sibTransId="{0507C284-AEC9-498C-9668-F6C0A709D6BC}"/>
    <dgm:cxn modelId="{FF069396-9119-3B49-AECF-A366BD1F4888}" srcId="{8E113AD3-1216-4868-873B-9A4AEC9A5003}" destId="{9A1FD79A-AF35-6F40-9628-089E27B32F55}" srcOrd="2" destOrd="0" parTransId="{752D1A2D-BB2C-254C-AB54-B65EE9AC31B0}" sibTransId="{63C7CF72-4F7E-224B-BB14-03189E50FFD4}"/>
    <dgm:cxn modelId="{54C10E99-13CE-4074-BA8E-3A55B8075644}" type="presOf" srcId="{22AD4DF5-0D1D-4F9B-8854-657F5C3FD189}" destId="{1CE193FC-2184-4752-B0F6-9867416FDC88}" srcOrd="0" destOrd="0" presId="urn:microsoft.com/office/officeart/2005/8/layout/lProcess2"/>
    <dgm:cxn modelId="{0D6DD59A-FCBF-4601-AC11-7567B2AACD68}" type="presOf" srcId="{3B9C803D-2275-4C37-A939-594C67D18D27}" destId="{59E920F4-5EAE-42D2-BE9D-9E4F2FF6B972}" srcOrd="0" destOrd="0" presId="urn:microsoft.com/office/officeart/2005/8/layout/lProcess2"/>
    <dgm:cxn modelId="{10F0299B-0AA7-4C2D-BA43-64A99C82E37C}" srcId="{8245208F-8744-45B1-90A8-86D542F934F0}" destId="{A038BA8D-7FB9-4D06-9B3E-479A42691246}" srcOrd="2" destOrd="0" parTransId="{EA181C66-DDD9-47BB-AD4D-18D0FF700DB7}" sibTransId="{0B3ADF94-9728-4D36-8877-8FA814E47791}"/>
    <dgm:cxn modelId="{7121BE9B-F4EE-497F-8096-3439D7F75581}" srcId="{8245208F-8744-45B1-90A8-86D542F934F0}" destId="{A346E610-4B50-4C35-A53C-4D4B562F8F7D}" srcOrd="1" destOrd="0" parTransId="{136DE74A-A0A2-4B79-BF21-373EA1B95942}" sibTransId="{9272514F-2195-40F0-A443-206EA70F9EBC}"/>
    <dgm:cxn modelId="{3D320B9C-C195-E74E-8C2F-BEF26692BF2E}" type="presOf" srcId="{BF16EB1E-700C-1546-98B6-9AE7914A5DAD}" destId="{1C3276F8-45EC-F144-8940-2FE6153E1122}" srcOrd="0" destOrd="0" presId="urn:microsoft.com/office/officeart/2005/8/layout/lProcess2"/>
    <dgm:cxn modelId="{439E429E-7F8C-4BCF-95D9-1CEB6BE19EFF}" type="presOf" srcId="{6689905A-B81B-4A9C-ADBB-371B03968A79}" destId="{F7BF947C-DE94-4185-B8D5-1B887DD85655}" srcOrd="1" destOrd="0" presId="urn:microsoft.com/office/officeart/2005/8/layout/lProcess2"/>
    <dgm:cxn modelId="{49A303A0-BE53-E84D-90B6-8ED32AC2A399}" srcId="{8E113AD3-1216-4868-873B-9A4AEC9A5003}" destId="{0BEB433C-0A19-BD42-B6BF-8FDB85FDA96B}" srcOrd="0" destOrd="0" parTransId="{159126F6-2C65-2747-AD7D-E27D30A20FFC}" sibTransId="{17AC2767-A625-4E48-9CE2-6E25DDD224F5}"/>
    <dgm:cxn modelId="{B2E6ADA0-39D1-4698-AFC7-61CFAAE14AD1}" type="presOf" srcId="{BDA7F26E-7E77-405E-975F-1070EEAB3DB0}" destId="{BFF188C1-7662-4B3E-9D46-7581EFAB0185}" srcOrd="0" destOrd="0" presId="urn:microsoft.com/office/officeart/2005/8/layout/lProcess2"/>
    <dgm:cxn modelId="{904DDCA2-FFEC-6E4A-B5EB-FA75AF3DC699}" srcId="{12E2AACC-1F59-4249-A192-05E2DC555A22}" destId="{8D24A66D-2EAF-FF4F-A3A0-5EBA1CEC23FA}" srcOrd="4" destOrd="0" parTransId="{0CFD3744-DF71-1F46-BBC4-45BC7AC7283D}" sibTransId="{B1954EE3-2746-0A4B-87E1-C19C753E4C24}"/>
    <dgm:cxn modelId="{7CFE9AA9-A5F8-4FC6-9F75-99CFAE09A3CC}" srcId="{0971B7E3-B3A7-42E3-94FC-9A076BDE9A0E}" destId="{BDA7F26E-7E77-405E-975F-1070EEAB3DB0}" srcOrd="0" destOrd="0" parTransId="{288E92CD-A59F-4380-910C-D726186094BB}" sibTransId="{5B0C8D36-FA47-4FDC-A5BB-F01D422468BA}"/>
    <dgm:cxn modelId="{55DBB9AA-5973-334D-8DB9-B480566D06E4}" type="presOf" srcId="{9972DEB8-19CA-A245-A275-472768BD7B9B}" destId="{AE618BB1-6B2E-C647-8856-F0223463E493}" srcOrd="0" destOrd="0" presId="urn:microsoft.com/office/officeart/2005/8/layout/lProcess2"/>
    <dgm:cxn modelId="{2C8ABBB1-AE87-45FA-999F-4C4ACEA17256}" srcId="{8245208F-8744-45B1-90A8-86D542F934F0}" destId="{22AD4DF5-0D1D-4F9B-8854-657F5C3FD189}" srcOrd="7" destOrd="0" parTransId="{86296D2D-E6B3-4051-AFCA-FD8A42E6AA47}" sibTransId="{0363C917-DEE0-4959-8EE6-F5BB31DD99EC}"/>
    <dgm:cxn modelId="{FA461FB2-7652-CA42-81F1-C871A4E02541}" srcId="{6689905A-B81B-4A9C-ADBB-371B03968A79}" destId="{C047495B-110B-574A-8E53-DBAF17E3EBFF}" srcOrd="0" destOrd="0" parTransId="{AD037BAC-212B-6149-B404-09D28C69E112}" sibTransId="{8DBD6B71-20B3-3F4B-90E9-679BDCE11130}"/>
    <dgm:cxn modelId="{4A9115BD-E05E-8347-8194-944185B5234F}" srcId="{12E2AACC-1F59-4249-A192-05E2DC555A22}" destId="{39E940CB-4722-574D-8BA9-BC26A9692669}" srcOrd="1" destOrd="0" parTransId="{B3C0CB46-4ED0-A74D-BB6B-4C9326C2196B}" sibTransId="{55C41C31-1D57-9546-9A1D-E38C74401604}"/>
    <dgm:cxn modelId="{B12B9ABD-BAF3-458C-834F-969174931EAE}" type="presOf" srcId="{1D752428-DCAB-4F21-A008-8E12CC6FC7D3}" destId="{074C6656-C63B-468B-AFA7-4B1B0308D8AC}" srcOrd="0" destOrd="0" presId="urn:microsoft.com/office/officeart/2005/8/layout/lProcess2"/>
    <dgm:cxn modelId="{B6355EC4-E6B4-44BB-9977-339980CBB59A}" type="presOf" srcId="{9AA20123-7343-4E8D-A493-AAE485CA554C}" destId="{637897D9-A3C8-4C94-A5FC-AD4263F06254}" srcOrd="0" destOrd="0" presId="urn:microsoft.com/office/officeart/2005/8/layout/lProcess2"/>
    <dgm:cxn modelId="{0A8665C5-3703-493B-AD5B-D8E9E1C980DF}" srcId="{8245208F-8744-45B1-90A8-86D542F934F0}" destId="{DEF2CF9F-D5BC-44B5-853B-D753DA6983D2}" srcOrd="6" destOrd="0" parTransId="{B0B9FA12-F05C-4A04-8F49-E111D10320A6}" sibTransId="{583FEE7F-BEA7-42E8-A459-3F80B9E8E86F}"/>
    <dgm:cxn modelId="{101CFBD0-8D48-4E94-844A-886E2D685F0D}" type="presOf" srcId="{12E2AACC-1F59-4249-A192-05E2DC555A22}" destId="{69D903DA-678E-454A-853F-76188B603A27}" srcOrd="0" destOrd="0" presId="urn:microsoft.com/office/officeart/2005/8/layout/lProcess2"/>
    <dgm:cxn modelId="{9FC6A3D3-3B93-3449-80F9-6A58A51F1C16}" type="presOf" srcId="{1C0DAE91-4F5D-1E48-9EAD-571CD35FC3D9}" destId="{C413E6C1-9F8C-6E47-93EF-E6B0AA628722}" srcOrd="0" destOrd="0" presId="urn:microsoft.com/office/officeart/2005/8/layout/lProcess2"/>
    <dgm:cxn modelId="{79099BD6-51BB-4963-B906-EF894535D088}" type="presOf" srcId="{E3093668-ACCB-4CF7-8735-CD593E52646E}" destId="{A11843C8-BE16-4AFC-B7F5-C82431E17162}" srcOrd="0" destOrd="0" presId="urn:microsoft.com/office/officeart/2005/8/layout/lProcess2"/>
    <dgm:cxn modelId="{9BDC17D7-0C1A-7540-B449-73418E1F0382}" type="presOf" srcId="{1FAEDE1A-7C96-6D4B-904F-A11649B32291}" destId="{499D5701-2B94-CC44-905F-EF17261941FD}" srcOrd="0" destOrd="0" presId="urn:microsoft.com/office/officeart/2005/8/layout/lProcess2"/>
    <dgm:cxn modelId="{473EC4D7-2136-BB44-B0AA-C5E6BA72B9B3}" type="presOf" srcId="{E17AE45C-EA4E-8C43-A3CA-F6F9D7A17A5C}" destId="{88A378D4-F292-3F49-812A-31FDA3CB6E4B}" srcOrd="0" destOrd="0" presId="urn:microsoft.com/office/officeart/2005/8/layout/lProcess2"/>
    <dgm:cxn modelId="{60FA62D8-EA4E-4132-93CD-28557B9E1D83}" srcId="{8245208F-8744-45B1-90A8-86D542F934F0}" destId="{E4D7E9A5-256B-4054-8AB8-C92525A8E1BA}" srcOrd="5" destOrd="0" parTransId="{19233E0D-925C-4F7F-9CB9-D05314F988D7}" sibTransId="{D8FB6C80-42DA-4570-9897-70660379C363}"/>
    <dgm:cxn modelId="{1A689FD8-A66A-4DA0-9F02-7895624B3DE9}" srcId="{3CAFF9C0-7808-4C47-939C-64AAF1E07C91}" destId="{6689905A-B81B-4A9C-ADBB-371B03968A79}" srcOrd="1" destOrd="0" parTransId="{DE1834AF-5EF9-4FCF-B077-CF1E048A284B}" sibTransId="{0B8E98A9-9E65-431B-9F5B-390A1868D601}"/>
    <dgm:cxn modelId="{055BFBD9-6A3C-44BB-A0B3-26260D52EC96}" srcId="{3CAFF9C0-7808-4C47-939C-64AAF1E07C91}" destId="{0971B7E3-B3A7-42E3-94FC-9A076BDE9A0E}" srcOrd="4" destOrd="0" parTransId="{CBA56312-7894-4941-A6E1-19DE59DE1BA7}" sibTransId="{B5F24B20-3BDA-49CB-B469-BDB58211B1AF}"/>
    <dgm:cxn modelId="{E620F0DC-F715-D942-84F5-941A7CB8755A}" srcId="{0971B7E3-B3A7-42E3-94FC-9A076BDE9A0E}" destId="{E17AE45C-EA4E-8C43-A3CA-F6F9D7A17A5C}" srcOrd="1" destOrd="0" parTransId="{5A4E30E9-9BD3-5F4D-A23E-9AF3444D77A6}" sibTransId="{32B6FE16-550E-004D-91A6-3AE35D398310}"/>
    <dgm:cxn modelId="{1104EADE-60A9-AB4A-A7D6-73167CB56C13}" type="presOf" srcId="{0BEB433C-0A19-BD42-B6BF-8FDB85FDA96B}" destId="{915F43FB-26F5-AB41-B7AD-04A2BB5ECBB5}" srcOrd="0" destOrd="0" presId="urn:microsoft.com/office/officeart/2005/8/layout/lProcess2"/>
    <dgm:cxn modelId="{37D20BE1-388E-B446-ACFB-473286A82D5F}" type="presOf" srcId="{151D5CC9-5FD6-964C-98B1-C794007C3062}" destId="{DEE3A865-569D-B643-8A78-8E52DC4ED18C}" srcOrd="0" destOrd="0" presId="urn:microsoft.com/office/officeart/2005/8/layout/lProcess2"/>
    <dgm:cxn modelId="{168CB4E4-EAEF-F048-85F6-97E4A6C951A2}" srcId="{0971B7E3-B3A7-42E3-94FC-9A076BDE9A0E}" destId="{EC0ACB33-1805-7643-8B8C-76CFB60AE28F}" srcOrd="3" destOrd="0" parTransId="{E655C7C3-0220-3B4E-B5A0-B80EE8480C8C}" sibTransId="{BF39D8B5-CF54-A74C-B298-F79098BE7990}"/>
    <dgm:cxn modelId="{21C5E8E6-48F0-C446-93E1-3254801FF246}" type="presOf" srcId="{1CC5FF00-3709-C546-AD46-5DD61DECD535}" destId="{C5212DAC-B08E-6B42-B667-924BBD630242}" srcOrd="0" destOrd="0" presId="urn:microsoft.com/office/officeart/2005/8/layout/lProcess2"/>
    <dgm:cxn modelId="{CF0143EA-BC9B-B249-A5ED-6787F4C7FC29}" srcId="{8E113AD3-1216-4868-873B-9A4AEC9A5003}" destId="{84999B04-2A0D-8441-957E-4AB83A9A86BB}" srcOrd="3" destOrd="0" parTransId="{C1574AC4-5F39-734D-AC03-C1045E8DBC95}" sibTransId="{BFD64DD2-79D9-BA4A-A1E4-7A3870461C09}"/>
    <dgm:cxn modelId="{747828ED-1547-48EA-AB7A-1FA207522075}" type="presOf" srcId="{12E2AACC-1F59-4249-A192-05E2DC555A22}" destId="{CE75BE52-D6B0-4A53-AB05-903D27A161D3}" srcOrd="1" destOrd="0" presId="urn:microsoft.com/office/officeart/2005/8/layout/lProcess2"/>
    <dgm:cxn modelId="{766440EF-EEB9-EE4D-B900-86D36AD6C9E0}" type="presOf" srcId="{EC0ACB33-1805-7643-8B8C-76CFB60AE28F}" destId="{F183B95C-8F66-3249-BD20-47205EA8AFF7}" srcOrd="0" destOrd="0" presId="urn:microsoft.com/office/officeart/2005/8/layout/lProcess2"/>
    <dgm:cxn modelId="{7662F9F0-C9B1-4C7E-86CA-F5DE78E351CA}" srcId="{3CAFF9C0-7808-4C47-939C-64AAF1E07C91}" destId="{8E113AD3-1216-4868-873B-9A4AEC9A5003}" srcOrd="3" destOrd="0" parTransId="{E3BD1BF2-D113-43EF-A8B2-FD4394032B33}" sibTransId="{6E0B25E6-6827-445D-BED7-8FFA09FEF3BC}"/>
    <dgm:cxn modelId="{DCD68CF1-BA9D-C044-8A74-CDAF6327E967}" srcId="{0971B7E3-B3A7-42E3-94FC-9A076BDE9A0E}" destId="{69687F78-0AEB-2841-B862-BA2438C0B033}" srcOrd="5" destOrd="0" parTransId="{35B76681-721A-F749-81E4-8D9952043006}" sibTransId="{13A9CD9B-C29A-C54C-AA7F-DDB554E0FA4D}"/>
    <dgm:cxn modelId="{DEBA35F3-0F09-044B-838B-0521C5244AD4}" type="presOf" srcId="{CA1B0A4F-B36E-574E-BF09-23C7E09A73D8}" destId="{A8E044DB-3F1A-0042-86EF-3E6D2594D915}" srcOrd="0" destOrd="0" presId="urn:microsoft.com/office/officeart/2005/8/layout/lProcess2"/>
    <dgm:cxn modelId="{EF6152F4-6AED-4462-94AE-966727C80A53}" type="presOf" srcId="{E4D7E9A5-256B-4054-8AB8-C92525A8E1BA}" destId="{BA10DB4B-8624-4AD3-A9A1-A24A60E86BD4}" srcOrd="0" destOrd="0" presId="urn:microsoft.com/office/officeart/2005/8/layout/lProcess2"/>
    <dgm:cxn modelId="{39976DF8-13D2-7E4E-94EE-4644AF9D1094}" type="presOf" srcId="{84999B04-2A0D-8441-957E-4AB83A9A86BB}" destId="{B82C0762-2225-0D45-932B-B7BA8A44A4DC}" srcOrd="0" destOrd="0" presId="urn:microsoft.com/office/officeart/2005/8/layout/lProcess2"/>
    <dgm:cxn modelId="{30663BFE-2E1D-4F41-BAC5-6AD1D326E54C}" type="presOf" srcId="{68FB2039-B38D-BC46-A839-7D1F2F4A2D6E}" destId="{DFB25481-7A3E-7949-9386-9A5F2AB1DD77}" srcOrd="0" destOrd="0" presId="urn:microsoft.com/office/officeart/2005/8/layout/lProcess2"/>
    <dgm:cxn modelId="{36DD07FF-CDB9-4771-8926-C9E4BB6DBFF7}" type="presOf" srcId="{A038BA8D-7FB9-4D06-9B3E-479A42691246}" destId="{DC493DA2-5315-4C52-94D0-4FE2628ED80E}" srcOrd="0" destOrd="0" presId="urn:microsoft.com/office/officeart/2005/8/layout/lProcess2"/>
    <dgm:cxn modelId="{D93E44FF-2B58-4623-AC32-002987C647A1}" type="presOf" srcId="{DEF2CF9F-D5BC-44B5-853B-D753DA6983D2}" destId="{3DECD127-3C94-4A15-BB5B-E326A3EBF2BA}" srcOrd="0" destOrd="0" presId="urn:microsoft.com/office/officeart/2005/8/layout/lProcess2"/>
    <dgm:cxn modelId="{FF97D039-BC7B-44EF-B3ED-C642CFF69D11}" type="presParOf" srcId="{14224C78-B157-401D-A2F1-E9F31649126E}" destId="{3A9E70BF-7173-410A-8CA4-4EDBD8E80E1D}" srcOrd="0" destOrd="0" presId="urn:microsoft.com/office/officeart/2005/8/layout/lProcess2"/>
    <dgm:cxn modelId="{9887312C-AAE8-42D4-B6EC-B3DA05FC811A}" type="presParOf" srcId="{3A9E70BF-7173-410A-8CA4-4EDBD8E80E1D}" destId="{AEE58C13-6048-4E62-B43F-C028ED900B5B}" srcOrd="0" destOrd="0" presId="urn:microsoft.com/office/officeart/2005/8/layout/lProcess2"/>
    <dgm:cxn modelId="{00D317CF-6834-40C6-BF4C-995753AD53AE}" type="presParOf" srcId="{3A9E70BF-7173-410A-8CA4-4EDBD8E80E1D}" destId="{A696E25A-5CCD-438C-A29D-580FB0952415}" srcOrd="1" destOrd="0" presId="urn:microsoft.com/office/officeart/2005/8/layout/lProcess2"/>
    <dgm:cxn modelId="{E74C8D7D-0295-4293-AC09-F1A648A3A2E4}" type="presParOf" srcId="{3A9E70BF-7173-410A-8CA4-4EDBD8E80E1D}" destId="{822E056C-107C-4E8A-906B-7945B3F314E2}" srcOrd="2" destOrd="0" presId="urn:microsoft.com/office/officeart/2005/8/layout/lProcess2"/>
    <dgm:cxn modelId="{AB43AAA3-E653-420B-AC9B-4F8E0FEF09C9}" type="presParOf" srcId="{822E056C-107C-4E8A-906B-7945B3F314E2}" destId="{77969F2D-044F-4403-9444-44EFBF74E097}" srcOrd="0" destOrd="0" presId="urn:microsoft.com/office/officeart/2005/8/layout/lProcess2"/>
    <dgm:cxn modelId="{AFA9FEEC-E7AC-47EE-AE1C-4CC0C53286EE}" type="presParOf" srcId="{77969F2D-044F-4403-9444-44EFBF74E097}" destId="{B047C787-0676-42D9-B9A8-6E26DDE25859}" srcOrd="0" destOrd="0" presId="urn:microsoft.com/office/officeart/2005/8/layout/lProcess2"/>
    <dgm:cxn modelId="{9C489250-E277-4B1F-A72C-E900D8648B9D}" type="presParOf" srcId="{77969F2D-044F-4403-9444-44EFBF74E097}" destId="{EE06A540-5FB7-4132-8EAD-82CC3764E1B2}" srcOrd="1" destOrd="0" presId="urn:microsoft.com/office/officeart/2005/8/layout/lProcess2"/>
    <dgm:cxn modelId="{C9C5FD37-7904-49B9-A191-9852F7448EA6}" type="presParOf" srcId="{77969F2D-044F-4403-9444-44EFBF74E097}" destId="{8CA9BF7F-7A23-4F8E-81B3-A89FD1880B44}" srcOrd="2" destOrd="0" presId="urn:microsoft.com/office/officeart/2005/8/layout/lProcess2"/>
    <dgm:cxn modelId="{B48AEA4F-EE92-4C8C-BD63-048EA8D26821}" type="presParOf" srcId="{77969F2D-044F-4403-9444-44EFBF74E097}" destId="{A6C5C2E3-94F1-46B4-A92C-04E25F7D5A35}" srcOrd="3" destOrd="0" presId="urn:microsoft.com/office/officeart/2005/8/layout/lProcess2"/>
    <dgm:cxn modelId="{64AFAB16-D75F-4312-9AEA-EEB4AEF15457}" type="presParOf" srcId="{77969F2D-044F-4403-9444-44EFBF74E097}" destId="{DC493DA2-5315-4C52-94D0-4FE2628ED80E}" srcOrd="4" destOrd="0" presId="urn:microsoft.com/office/officeart/2005/8/layout/lProcess2"/>
    <dgm:cxn modelId="{FA9F1984-F017-4EDF-9D10-EA108D299AED}" type="presParOf" srcId="{77969F2D-044F-4403-9444-44EFBF74E097}" destId="{5E906463-C9C8-40EC-BC0C-F9B0B6FBA8B4}" srcOrd="5" destOrd="0" presId="urn:microsoft.com/office/officeart/2005/8/layout/lProcess2"/>
    <dgm:cxn modelId="{AE933ED1-363E-43D7-A717-55A4575DB689}" type="presParOf" srcId="{77969F2D-044F-4403-9444-44EFBF74E097}" destId="{637897D9-A3C8-4C94-A5FC-AD4263F06254}" srcOrd="6" destOrd="0" presId="urn:microsoft.com/office/officeart/2005/8/layout/lProcess2"/>
    <dgm:cxn modelId="{12F9877C-AD74-4236-84AF-AD95CFA03E73}" type="presParOf" srcId="{77969F2D-044F-4403-9444-44EFBF74E097}" destId="{EF65881E-B145-4FE3-95ED-798C49C5EBA3}" srcOrd="7" destOrd="0" presId="urn:microsoft.com/office/officeart/2005/8/layout/lProcess2"/>
    <dgm:cxn modelId="{677BFA7A-A79D-4A6A-B75F-64AF9CF316B5}" type="presParOf" srcId="{77969F2D-044F-4403-9444-44EFBF74E097}" destId="{074C6656-C63B-468B-AFA7-4B1B0308D8AC}" srcOrd="8" destOrd="0" presId="urn:microsoft.com/office/officeart/2005/8/layout/lProcess2"/>
    <dgm:cxn modelId="{025C6C8C-5CC3-47C7-9F56-74477EA86F82}" type="presParOf" srcId="{77969F2D-044F-4403-9444-44EFBF74E097}" destId="{70264612-D87C-48A7-BFC6-BE6E7FB9EA0C}" srcOrd="9" destOrd="0" presId="urn:microsoft.com/office/officeart/2005/8/layout/lProcess2"/>
    <dgm:cxn modelId="{2218B0A8-CB1C-4813-97FA-4FE7DF2FA166}" type="presParOf" srcId="{77969F2D-044F-4403-9444-44EFBF74E097}" destId="{BA10DB4B-8624-4AD3-A9A1-A24A60E86BD4}" srcOrd="10" destOrd="0" presId="urn:microsoft.com/office/officeart/2005/8/layout/lProcess2"/>
    <dgm:cxn modelId="{8846ADD6-2ECA-4072-BE84-80211E1B41AB}" type="presParOf" srcId="{77969F2D-044F-4403-9444-44EFBF74E097}" destId="{2BC21B3F-0DB2-46E5-B9C4-DFC6CABF3322}" srcOrd="11" destOrd="0" presId="urn:microsoft.com/office/officeart/2005/8/layout/lProcess2"/>
    <dgm:cxn modelId="{95B50F43-EB59-4C62-B4E2-0FA0A2FD113C}" type="presParOf" srcId="{77969F2D-044F-4403-9444-44EFBF74E097}" destId="{3DECD127-3C94-4A15-BB5B-E326A3EBF2BA}" srcOrd="12" destOrd="0" presId="urn:microsoft.com/office/officeart/2005/8/layout/lProcess2"/>
    <dgm:cxn modelId="{BAE23BC3-F2EF-4552-BA43-FF336E8776A2}" type="presParOf" srcId="{77969F2D-044F-4403-9444-44EFBF74E097}" destId="{98EDF594-21CA-4981-B9E6-73617C315E58}" srcOrd="13" destOrd="0" presId="urn:microsoft.com/office/officeart/2005/8/layout/lProcess2"/>
    <dgm:cxn modelId="{A06E997E-D78B-4D31-9C6D-CB5EE5FEC89D}" type="presParOf" srcId="{77969F2D-044F-4403-9444-44EFBF74E097}" destId="{1CE193FC-2184-4752-B0F6-9867416FDC88}" srcOrd="14" destOrd="0" presId="urn:microsoft.com/office/officeart/2005/8/layout/lProcess2"/>
    <dgm:cxn modelId="{34F48C1A-9DE4-474D-BEAD-169B5C0DA766}" type="presParOf" srcId="{77969F2D-044F-4403-9444-44EFBF74E097}" destId="{5C2A8A8A-5923-41F1-97DC-738818C90164}" srcOrd="15" destOrd="0" presId="urn:microsoft.com/office/officeart/2005/8/layout/lProcess2"/>
    <dgm:cxn modelId="{23129914-6345-4320-892E-EDF991E7E21B}" type="presParOf" srcId="{77969F2D-044F-4403-9444-44EFBF74E097}" destId="{59E920F4-5EAE-42D2-BE9D-9E4F2FF6B972}" srcOrd="16" destOrd="0" presId="urn:microsoft.com/office/officeart/2005/8/layout/lProcess2"/>
    <dgm:cxn modelId="{F297C654-4115-4E98-AB9D-7B918F137798}" type="presParOf" srcId="{14224C78-B157-401D-A2F1-E9F31649126E}" destId="{FFA55D98-4678-4B75-9B2E-1A33030EE3F4}" srcOrd="1" destOrd="0" presId="urn:microsoft.com/office/officeart/2005/8/layout/lProcess2"/>
    <dgm:cxn modelId="{C90AEACE-176A-42B1-B82C-5490276F658B}" type="presParOf" srcId="{14224C78-B157-401D-A2F1-E9F31649126E}" destId="{7C853165-D5CE-4042-A0F8-9AE6EF3A4C80}" srcOrd="2" destOrd="0" presId="urn:microsoft.com/office/officeart/2005/8/layout/lProcess2"/>
    <dgm:cxn modelId="{1D010D84-A736-44B2-95A4-2ABA70CA7D06}" type="presParOf" srcId="{7C853165-D5CE-4042-A0F8-9AE6EF3A4C80}" destId="{940ADE02-4FC1-4B39-9688-D31CDFE626F1}" srcOrd="0" destOrd="0" presId="urn:microsoft.com/office/officeart/2005/8/layout/lProcess2"/>
    <dgm:cxn modelId="{83123ED3-A807-4656-B723-028CA96EF364}" type="presParOf" srcId="{7C853165-D5CE-4042-A0F8-9AE6EF3A4C80}" destId="{F7BF947C-DE94-4185-B8D5-1B887DD85655}" srcOrd="1" destOrd="0" presId="urn:microsoft.com/office/officeart/2005/8/layout/lProcess2"/>
    <dgm:cxn modelId="{0778491D-E02E-4B31-82F0-4259437AE970}" type="presParOf" srcId="{7C853165-D5CE-4042-A0F8-9AE6EF3A4C80}" destId="{ADBDBECB-55C8-4A64-B4BD-9CD2A0093F6C}" srcOrd="2" destOrd="0" presId="urn:microsoft.com/office/officeart/2005/8/layout/lProcess2"/>
    <dgm:cxn modelId="{F949E646-62BB-40A6-9D16-B44629A19577}" type="presParOf" srcId="{ADBDBECB-55C8-4A64-B4BD-9CD2A0093F6C}" destId="{9E7F3C47-D5FB-4AC1-8A29-4F7718F2A67A}" srcOrd="0" destOrd="0" presId="urn:microsoft.com/office/officeart/2005/8/layout/lProcess2"/>
    <dgm:cxn modelId="{A3CB70D1-C79F-5A49-90F1-669AA361016A}" type="presParOf" srcId="{9E7F3C47-D5FB-4AC1-8A29-4F7718F2A67A}" destId="{16C1E3EE-FB08-3244-8DFB-EFB35419778C}" srcOrd="0" destOrd="0" presId="urn:microsoft.com/office/officeart/2005/8/layout/lProcess2"/>
    <dgm:cxn modelId="{8D73D327-75A6-EF46-BF48-70BE500454E5}" type="presParOf" srcId="{9E7F3C47-D5FB-4AC1-8A29-4F7718F2A67A}" destId="{7F98C74E-2DB8-DE48-BC17-05D5DE1E4B74}" srcOrd="1" destOrd="0" presId="urn:microsoft.com/office/officeart/2005/8/layout/lProcess2"/>
    <dgm:cxn modelId="{09272932-5B6A-9644-AE6D-371682CF48F0}" type="presParOf" srcId="{9E7F3C47-D5FB-4AC1-8A29-4F7718F2A67A}" destId="{DEE3A865-569D-B643-8A78-8E52DC4ED18C}" srcOrd="2" destOrd="0" presId="urn:microsoft.com/office/officeart/2005/8/layout/lProcess2"/>
    <dgm:cxn modelId="{51974B92-1EA9-8E49-8AA7-39AC82072434}" type="presParOf" srcId="{9E7F3C47-D5FB-4AC1-8A29-4F7718F2A67A}" destId="{D318F97C-5686-944C-8883-6725709557BE}" srcOrd="3" destOrd="0" presId="urn:microsoft.com/office/officeart/2005/8/layout/lProcess2"/>
    <dgm:cxn modelId="{44A8F92D-A49A-1140-9F48-0CF0E61A5DB2}" type="presParOf" srcId="{9E7F3C47-D5FB-4AC1-8A29-4F7718F2A67A}" destId="{AE618BB1-6B2E-C647-8856-F0223463E493}" srcOrd="4" destOrd="0" presId="urn:microsoft.com/office/officeart/2005/8/layout/lProcess2"/>
    <dgm:cxn modelId="{2F35658F-9DD1-0E47-B777-A82156F2FC8B}" type="presParOf" srcId="{9E7F3C47-D5FB-4AC1-8A29-4F7718F2A67A}" destId="{A0919979-47E6-1E42-B78C-5480F012AEC3}" srcOrd="5" destOrd="0" presId="urn:microsoft.com/office/officeart/2005/8/layout/lProcess2"/>
    <dgm:cxn modelId="{65581F09-AB13-8049-91C9-937566BCAD09}" type="presParOf" srcId="{9E7F3C47-D5FB-4AC1-8A29-4F7718F2A67A}" destId="{6D135F21-CBCF-F049-831B-04143207846C}" srcOrd="6" destOrd="0" presId="urn:microsoft.com/office/officeart/2005/8/layout/lProcess2"/>
    <dgm:cxn modelId="{18E32F93-C624-4C4D-A23C-71DAA3214B7B}" type="presParOf" srcId="{9E7F3C47-D5FB-4AC1-8A29-4F7718F2A67A}" destId="{DC31D82D-C36C-384F-9B2B-AA461CC9A3A3}" srcOrd="7" destOrd="0" presId="urn:microsoft.com/office/officeart/2005/8/layout/lProcess2"/>
    <dgm:cxn modelId="{3D83F11E-D6D5-5441-9BB9-71DDED3487E3}" type="presParOf" srcId="{9E7F3C47-D5FB-4AC1-8A29-4F7718F2A67A}" destId="{C413E6C1-9F8C-6E47-93EF-E6B0AA628722}" srcOrd="8" destOrd="0" presId="urn:microsoft.com/office/officeart/2005/8/layout/lProcess2"/>
    <dgm:cxn modelId="{8F4EA59D-2066-4C1A-8AAD-E16EBA02FE29}" type="presParOf" srcId="{14224C78-B157-401D-A2F1-E9F31649126E}" destId="{08CDE2B9-26C6-478A-BE47-0E70CCFA352A}" srcOrd="3" destOrd="0" presId="urn:microsoft.com/office/officeart/2005/8/layout/lProcess2"/>
    <dgm:cxn modelId="{1C646E4E-0E6A-4593-8A4A-3D2DD530FF69}" type="presParOf" srcId="{14224C78-B157-401D-A2F1-E9F31649126E}" destId="{1A38E7C3-3CC2-4EF3-9CA0-6ED264C047E9}" srcOrd="4" destOrd="0" presId="urn:microsoft.com/office/officeart/2005/8/layout/lProcess2"/>
    <dgm:cxn modelId="{C60DB49C-9A47-4B48-824D-F205C02DDC7B}" type="presParOf" srcId="{1A38E7C3-3CC2-4EF3-9CA0-6ED264C047E9}" destId="{69D903DA-678E-454A-853F-76188B603A27}" srcOrd="0" destOrd="0" presId="urn:microsoft.com/office/officeart/2005/8/layout/lProcess2"/>
    <dgm:cxn modelId="{71738013-9212-4DA4-B2AD-8970348F15C4}" type="presParOf" srcId="{1A38E7C3-3CC2-4EF3-9CA0-6ED264C047E9}" destId="{CE75BE52-D6B0-4A53-AB05-903D27A161D3}" srcOrd="1" destOrd="0" presId="urn:microsoft.com/office/officeart/2005/8/layout/lProcess2"/>
    <dgm:cxn modelId="{B8FC6A4A-2880-4120-9D6A-641E4AF2FF22}" type="presParOf" srcId="{1A38E7C3-3CC2-4EF3-9CA0-6ED264C047E9}" destId="{36627F9C-E08C-4F23-A9D8-F56B1C9D6B0A}" srcOrd="2" destOrd="0" presId="urn:microsoft.com/office/officeart/2005/8/layout/lProcess2"/>
    <dgm:cxn modelId="{C7605F2A-3605-4A2A-AE0E-103BD7A020B2}" type="presParOf" srcId="{36627F9C-E08C-4F23-A9D8-F56B1C9D6B0A}" destId="{2173CBA1-E6AC-49B5-BFE8-20688C1F312A}" srcOrd="0" destOrd="0" presId="urn:microsoft.com/office/officeart/2005/8/layout/lProcess2"/>
    <dgm:cxn modelId="{066F2EA6-5361-46E4-9748-9187709C1707}" type="presParOf" srcId="{2173CBA1-E6AC-49B5-BFE8-20688C1F312A}" destId="{20A32166-6C01-4057-83F0-D3AE08205EDB}" srcOrd="0" destOrd="0" presId="urn:microsoft.com/office/officeart/2005/8/layout/lProcess2"/>
    <dgm:cxn modelId="{7AE1AC0B-3CCE-D34E-B2BE-EFD5408EDD05}" type="presParOf" srcId="{2173CBA1-E6AC-49B5-BFE8-20688C1F312A}" destId="{415641F5-C3E2-DA41-9386-7AD4A7042CDF}" srcOrd="1" destOrd="0" presId="urn:microsoft.com/office/officeart/2005/8/layout/lProcess2"/>
    <dgm:cxn modelId="{4D9DBB32-C314-F647-A988-D07EAA65FE46}" type="presParOf" srcId="{2173CBA1-E6AC-49B5-BFE8-20688C1F312A}" destId="{BBD31980-4C51-5144-90DD-CFAFA0C29CED}" srcOrd="2" destOrd="0" presId="urn:microsoft.com/office/officeart/2005/8/layout/lProcess2"/>
    <dgm:cxn modelId="{F5C94793-6ABF-7749-A716-DEE03E60973D}" type="presParOf" srcId="{2173CBA1-E6AC-49B5-BFE8-20688C1F312A}" destId="{FC0DF6DD-0FA7-8E42-92D8-C08E46DA07B9}" srcOrd="3" destOrd="0" presId="urn:microsoft.com/office/officeart/2005/8/layout/lProcess2"/>
    <dgm:cxn modelId="{99C58877-45C0-4144-BC7F-2E6F3D20D0FF}" type="presParOf" srcId="{2173CBA1-E6AC-49B5-BFE8-20688C1F312A}" destId="{C5212DAC-B08E-6B42-B667-924BBD630242}" srcOrd="4" destOrd="0" presId="urn:microsoft.com/office/officeart/2005/8/layout/lProcess2"/>
    <dgm:cxn modelId="{5EE0063E-967A-1444-AC72-52A2B34A111E}" type="presParOf" srcId="{2173CBA1-E6AC-49B5-BFE8-20688C1F312A}" destId="{31B7B5D8-07E1-B541-B9E0-FEEF383590F1}" srcOrd="5" destOrd="0" presId="urn:microsoft.com/office/officeart/2005/8/layout/lProcess2"/>
    <dgm:cxn modelId="{43B60F31-58B4-254E-A783-A471E0E6C3D2}" type="presParOf" srcId="{2173CBA1-E6AC-49B5-BFE8-20688C1F312A}" destId="{A8E044DB-3F1A-0042-86EF-3E6D2594D915}" srcOrd="6" destOrd="0" presId="urn:microsoft.com/office/officeart/2005/8/layout/lProcess2"/>
    <dgm:cxn modelId="{551F0E25-54FC-2A48-AAE5-AE1684B7B249}" type="presParOf" srcId="{2173CBA1-E6AC-49B5-BFE8-20688C1F312A}" destId="{1AF4FBDB-A344-534B-8B5A-7D4823C9FBC7}" srcOrd="7" destOrd="0" presId="urn:microsoft.com/office/officeart/2005/8/layout/lProcess2"/>
    <dgm:cxn modelId="{8B377673-DB8C-2141-AB2D-DF8CD4CB08FA}" type="presParOf" srcId="{2173CBA1-E6AC-49B5-BFE8-20688C1F312A}" destId="{E5051DB4-9F38-8442-BE0B-E4E21DC561CD}" srcOrd="8" destOrd="0" presId="urn:microsoft.com/office/officeart/2005/8/layout/lProcess2"/>
    <dgm:cxn modelId="{8F515939-C616-4C6C-BE01-04C0F6F576E8}" type="presParOf" srcId="{14224C78-B157-401D-A2F1-E9F31649126E}" destId="{0D9F53DD-0DD8-4A6C-A0A1-C6E386F78269}" srcOrd="5" destOrd="0" presId="urn:microsoft.com/office/officeart/2005/8/layout/lProcess2"/>
    <dgm:cxn modelId="{8260E720-4696-4F7A-BD99-84D079D8AD98}" type="presParOf" srcId="{14224C78-B157-401D-A2F1-E9F31649126E}" destId="{1FC486C3-724A-4B63-A631-C67CE49E9593}" srcOrd="6" destOrd="0" presId="urn:microsoft.com/office/officeart/2005/8/layout/lProcess2"/>
    <dgm:cxn modelId="{C863AA6D-8227-49DB-B51A-31C89CB9FE55}" type="presParOf" srcId="{1FC486C3-724A-4B63-A631-C67CE49E9593}" destId="{E19AFD89-7E0B-4B5C-90F8-927316EC7A98}" srcOrd="0" destOrd="0" presId="urn:microsoft.com/office/officeart/2005/8/layout/lProcess2"/>
    <dgm:cxn modelId="{6758A187-69A7-4384-8671-834FCB9D4B79}" type="presParOf" srcId="{1FC486C3-724A-4B63-A631-C67CE49E9593}" destId="{7590E721-81C5-43FB-BE94-E6EDFD4F0405}" srcOrd="1" destOrd="0" presId="urn:microsoft.com/office/officeart/2005/8/layout/lProcess2"/>
    <dgm:cxn modelId="{9A067F54-DBE1-4D39-9E36-9547CAF02EA6}" type="presParOf" srcId="{1FC486C3-724A-4B63-A631-C67CE49E9593}" destId="{63E76828-7EED-46CD-B096-E3EC54E075EB}" srcOrd="2" destOrd="0" presId="urn:microsoft.com/office/officeart/2005/8/layout/lProcess2"/>
    <dgm:cxn modelId="{8E67F196-D0B9-4A46-BF5D-CE830588FB47}" type="presParOf" srcId="{63E76828-7EED-46CD-B096-E3EC54E075EB}" destId="{8AF6ACE0-F867-4014-85AC-E024AA022AA5}" srcOrd="0" destOrd="0" presId="urn:microsoft.com/office/officeart/2005/8/layout/lProcess2"/>
    <dgm:cxn modelId="{0BD9B8F3-7B52-D94E-A18D-442103945DDB}" type="presParOf" srcId="{8AF6ACE0-F867-4014-85AC-E024AA022AA5}" destId="{915F43FB-26F5-AB41-B7AD-04A2BB5ECBB5}" srcOrd="0" destOrd="0" presId="urn:microsoft.com/office/officeart/2005/8/layout/lProcess2"/>
    <dgm:cxn modelId="{361B7710-198E-4048-8144-4201FD92EE50}" type="presParOf" srcId="{8AF6ACE0-F867-4014-85AC-E024AA022AA5}" destId="{03F3265E-9FC2-7E4B-8317-B30D6B2AF63B}" srcOrd="1" destOrd="0" presId="urn:microsoft.com/office/officeart/2005/8/layout/lProcess2"/>
    <dgm:cxn modelId="{3E1BD4C4-1C66-D948-87F2-71596CA3D0A4}" type="presParOf" srcId="{8AF6ACE0-F867-4014-85AC-E024AA022AA5}" destId="{499D5701-2B94-CC44-905F-EF17261941FD}" srcOrd="2" destOrd="0" presId="urn:microsoft.com/office/officeart/2005/8/layout/lProcess2"/>
    <dgm:cxn modelId="{55B81AB5-5BA0-FF48-B10B-17E464EF1DDC}" type="presParOf" srcId="{8AF6ACE0-F867-4014-85AC-E024AA022AA5}" destId="{48183478-4036-1442-86C8-74E79B1B1AC3}" srcOrd="3" destOrd="0" presId="urn:microsoft.com/office/officeart/2005/8/layout/lProcess2"/>
    <dgm:cxn modelId="{68169DBE-3E7A-3444-8BA9-C431BF7F1583}" type="presParOf" srcId="{8AF6ACE0-F867-4014-85AC-E024AA022AA5}" destId="{6911A223-6D31-9047-BFBE-7A22E303915F}" srcOrd="4" destOrd="0" presId="urn:microsoft.com/office/officeart/2005/8/layout/lProcess2"/>
    <dgm:cxn modelId="{DFDC176C-4F1B-4948-9431-0EE7E20B13C5}" type="presParOf" srcId="{8AF6ACE0-F867-4014-85AC-E024AA022AA5}" destId="{F5481E2D-2F42-024C-8027-19800743D3B1}" srcOrd="5" destOrd="0" presId="urn:microsoft.com/office/officeart/2005/8/layout/lProcess2"/>
    <dgm:cxn modelId="{DF89DE2E-F447-2C41-8FB8-DCB75A79BEA8}" type="presParOf" srcId="{8AF6ACE0-F867-4014-85AC-E024AA022AA5}" destId="{B82C0762-2225-0D45-932B-B7BA8A44A4DC}" srcOrd="6" destOrd="0" presId="urn:microsoft.com/office/officeart/2005/8/layout/lProcess2"/>
    <dgm:cxn modelId="{80D16E2B-8A65-E349-BD62-9124A5ADF3DF}" type="presParOf" srcId="{8AF6ACE0-F867-4014-85AC-E024AA022AA5}" destId="{B7EB85A7-EA9E-D94E-A743-54AD9A91EAC2}" srcOrd="7" destOrd="0" presId="urn:microsoft.com/office/officeart/2005/8/layout/lProcess2"/>
    <dgm:cxn modelId="{7CC322DA-A1A7-504D-939E-4F6524B72853}" type="presParOf" srcId="{8AF6ACE0-F867-4014-85AC-E024AA022AA5}" destId="{DFB25481-7A3E-7949-9386-9A5F2AB1DD77}" srcOrd="8" destOrd="0" presId="urn:microsoft.com/office/officeart/2005/8/layout/lProcess2"/>
    <dgm:cxn modelId="{D2849291-A4B9-714E-8941-5BD4E0580092}" type="presParOf" srcId="{8AF6ACE0-F867-4014-85AC-E024AA022AA5}" destId="{EC05F711-7435-E54C-A5A0-7FD7A7223A6E}" srcOrd="9" destOrd="0" presId="urn:microsoft.com/office/officeart/2005/8/layout/lProcess2"/>
    <dgm:cxn modelId="{D3970FCF-16AA-4F78-99DE-F3F58F13AA07}" type="presParOf" srcId="{8AF6ACE0-F867-4014-85AC-E024AA022AA5}" destId="{A11843C8-BE16-4AFC-B7F5-C82431E17162}" srcOrd="10" destOrd="0" presId="urn:microsoft.com/office/officeart/2005/8/layout/lProcess2"/>
    <dgm:cxn modelId="{A6E0CF21-B19F-4101-8790-F7E5FAFA7A9C}" type="presParOf" srcId="{14224C78-B157-401D-A2F1-E9F31649126E}" destId="{17D86695-58A1-41DE-BD95-803DC77DA7A9}" srcOrd="7" destOrd="0" presId="urn:microsoft.com/office/officeart/2005/8/layout/lProcess2"/>
    <dgm:cxn modelId="{63279D94-6A76-4C3F-B16B-6697D9CF3EFE}" type="presParOf" srcId="{14224C78-B157-401D-A2F1-E9F31649126E}" destId="{2D0BD584-B6C2-4E61-85C7-168995C6AB52}" srcOrd="8" destOrd="0" presId="urn:microsoft.com/office/officeart/2005/8/layout/lProcess2"/>
    <dgm:cxn modelId="{BD82727E-AD86-4525-9DCA-DB562FDFACFB}" type="presParOf" srcId="{2D0BD584-B6C2-4E61-85C7-168995C6AB52}" destId="{242A0A04-22A6-449A-84A7-3F921BA653A4}" srcOrd="0" destOrd="0" presId="urn:microsoft.com/office/officeart/2005/8/layout/lProcess2"/>
    <dgm:cxn modelId="{567D57EA-1B31-443C-B58D-F2D691E9FE31}" type="presParOf" srcId="{2D0BD584-B6C2-4E61-85C7-168995C6AB52}" destId="{A0B514A6-4593-42F5-AC31-F1086A1EA4A3}" srcOrd="1" destOrd="0" presId="urn:microsoft.com/office/officeart/2005/8/layout/lProcess2"/>
    <dgm:cxn modelId="{A3314603-7BFC-4940-B1A6-2D8A577B2131}" type="presParOf" srcId="{2D0BD584-B6C2-4E61-85C7-168995C6AB52}" destId="{11E2C0BC-B54A-4E2B-881D-5F8629981D60}" srcOrd="2" destOrd="0" presId="urn:microsoft.com/office/officeart/2005/8/layout/lProcess2"/>
    <dgm:cxn modelId="{7CBAC404-66A0-4329-8522-71604F7EA62B}" type="presParOf" srcId="{11E2C0BC-B54A-4E2B-881D-5F8629981D60}" destId="{15A6E30F-D56B-460C-AB5F-4ECA4286ED68}" srcOrd="0" destOrd="0" presId="urn:microsoft.com/office/officeart/2005/8/layout/lProcess2"/>
    <dgm:cxn modelId="{D4FE460D-655D-45C9-B64B-0300564AF2A2}" type="presParOf" srcId="{15A6E30F-D56B-460C-AB5F-4ECA4286ED68}" destId="{BFF188C1-7662-4B3E-9D46-7581EFAB0185}" srcOrd="0" destOrd="0" presId="urn:microsoft.com/office/officeart/2005/8/layout/lProcess2"/>
    <dgm:cxn modelId="{2DC34525-C90E-7E40-B844-03442F140111}" type="presParOf" srcId="{15A6E30F-D56B-460C-AB5F-4ECA4286ED68}" destId="{B575DD66-6523-D742-A41C-622495B3D990}" srcOrd="1" destOrd="0" presId="urn:microsoft.com/office/officeart/2005/8/layout/lProcess2"/>
    <dgm:cxn modelId="{4C22C8F7-B51D-5841-9F49-4D0AB8524CAC}" type="presParOf" srcId="{15A6E30F-D56B-460C-AB5F-4ECA4286ED68}" destId="{88A378D4-F292-3F49-812A-31FDA3CB6E4B}" srcOrd="2" destOrd="0" presId="urn:microsoft.com/office/officeart/2005/8/layout/lProcess2"/>
    <dgm:cxn modelId="{9F742D6C-885E-B647-9DDA-24DE4F9D8F83}" type="presParOf" srcId="{15A6E30F-D56B-460C-AB5F-4ECA4286ED68}" destId="{DC3C7ABE-5A77-C44D-B5F7-4F5BFFC7ABA1}" srcOrd="3" destOrd="0" presId="urn:microsoft.com/office/officeart/2005/8/layout/lProcess2"/>
    <dgm:cxn modelId="{49A3B2C3-092B-0C4A-98BE-6FEE8C4666B8}" type="presParOf" srcId="{15A6E30F-D56B-460C-AB5F-4ECA4286ED68}" destId="{1C3276F8-45EC-F144-8940-2FE6153E1122}" srcOrd="4" destOrd="0" presId="urn:microsoft.com/office/officeart/2005/8/layout/lProcess2"/>
    <dgm:cxn modelId="{2554E660-890A-DC48-9956-B9EC8E7FB94A}" type="presParOf" srcId="{15A6E30F-D56B-460C-AB5F-4ECA4286ED68}" destId="{C9D2F560-709E-5C4A-83F7-314E0109BC14}" srcOrd="5" destOrd="0" presId="urn:microsoft.com/office/officeart/2005/8/layout/lProcess2"/>
    <dgm:cxn modelId="{BA236FCC-A164-4945-91DE-FF9B88C20BA6}" type="presParOf" srcId="{15A6E30F-D56B-460C-AB5F-4ECA4286ED68}" destId="{F183B95C-8F66-3249-BD20-47205EA8AFF7}" srcOrd="6" destOrd="0" presId="urn:microsoft.com/office/officeart/2005/8/layout/lProcess2"/>
    <dgm:cxn modelId="{09D238BC-7E51-774E-A232-1F9C7E2FBE0C}" type="presParOf" srcId="{15A6E30F-D56B-460C-AB5F-4ECA4286ED68}" destId="{BF7230DF-49B0-3840-BF8D-E90C48D3D2E1}" srcOrd="7" destOrd="0" presId="urn:microsoft.com/office/officeart/2005/8/layout/lProcess2"/>
    <dgm:cxn modelId="{D06A2CF4-A6F6-0649-A86C-87354CBE466E}" type="presParOf" srcId="{15A6E30F-D56B-460C-AB5F-4ECA4286ED68}" destId="{3851E156-74A8-F442-952E-0715233FDD3F}" srcOrd="8" destOrd="0" presId="urn:microsoft.com/office/officeart/2005/8/layout/lProcess2"/>
    <dgm:cxn modelId="{3C2F42B5-25EB-3C4F-BD34-822067611B82}" type="presParOf" srcId="{15A6E30F-D56B-460C-AB5F-4ECA4286ED68}" destId="{F8404186-F681-144C-9DED-F49A8EE924F7}" srcOrd="9" destOrd="0" presId="urn:microsoft.com/office/officeart/2005/8/layout/lProcess2"/>
    <dgm:cxn modelId="{BC85D7DA-9297-0A48-AFAF-4DD80F5EA8D2}" type="presParOf" srcId="{15A6E30F-D56B-460C-AB5F-4ECA4286ED68}" destId="{336F4306-F529-2540-A425-DC6DAB44C896}" srcOrd="10"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E58C13-6048-4E62-B43F-C028ED900B5B}">
      <dsp:nvSpPr>
        <dsp:cNvPr id="0" name=""/>
        <dsp:cNvSpPr/>
      </dsp:nvSpPr>
      <dsp:spPr>
        <a:xfrm>
          <a:off x="6023"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Mecânico</a:t>
          </a:r>
        </a:p>
      </dsp:txBody>
      <dsp:txXfrm>
        <a:off x="6023" y="0"/>
        <a:ext cx="2113595" cy="1281429"/>
      </dsp:txXfrm>
    </dsp:sp>
    <dsp:sp modelId="{B047C787-0676-42D9-B9A8-6E26DDE25859}">
      <dsp:nvSpPr>
        <dsp:cNvPr id="0" name=""/>
        <dsp:cNvSpPr/>
      </dsp:nvSpPr>
      <dsp:spPr>
        <a:xfrm>
          <a:off x="217382" y="1282681"/>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brinquedo </a:t>
          </a:r>
          <a:r>
            <a:rPr lang="pt-BR" sz="900" kern="1200" dirty="0" err="1"/>
            <a:t>bioinspirado</a:t>
          </a:r>
          <a:endParaRPr lang="pt-BR" sz="900" kern="1200" dirty="0"/>
        </a:p>
      </dsp:txBody>
      <dsp:txXfrm>
        <a:off x="225323" y="1290622"/>
        <a:ext cx="1674994" cy="255253"/>
      </dsp:txXfrm>
    </dsp:sp>
    <dsp:sp modelId="{8CA9BF7F-7A23-4F8E-81B3-A89FD1880B44}">
      <dsp:nvSpPr>
        <dsp:cNvPr id="0" name=""/>
        <dsp:cNvSpPr/>
      </dsp:nvSpPr>
      <dsp:spPr>
        <a:xfrm>
          <a:off x="217382" y="1595530"/>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Mini estação </a:t>
          </a:r>
          <a:r>
            <a:rPr lang="pt-BR" sz="900" kern="1200" dirty="0" err="1"/>
            <a:t>meteorologica</a:t>
          </a:r>
          <a:endParaRPr lang="pt-BR" sz="900" kern="1200" dirty="0"/>
        </a:p>
      </dsp:txBody>
      <dsp:txXfrm>
        <a:off x="225323" y="1603471"/>
        <a:ext cx="1674994" cy="255253"/>
      </dsp:txXfrm>
    </dsp:sp>
    <dsp:sp modelId="{DC493DA2-5315-4C52-94D0-4FE2628ED80E}">
      <dsp:nvSpPr>
        <dsp:cNvPr id="0" name=""/>
        <dsp:cNvSpPr/>
      </dsp:nvSpPr>
      <dsp:spPr>
        <a:xfrm>
          <a:off x="217382" y="1908379"/>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dsp:txBody>
      <dsp:txXfrm>
        <a:off x="225323" y="1916320"/>
        <a:ext cx="1674994" cy="255253"/>
      </dsp:txXfrm>
    </dsp:sp>
    <dsp:sp modelId="{637897D9-A3C8-4C94-A5FC-AD4263F06254}">
      <dsp:nvSpPr>
        <dsp:cNvPr id="0" name=""/>
        <dsp:cNvSpPr/>
      </dsp:nvSpPr>
      <dsp:spPr>
        <a:xfrm>
          <a:off x="217382" y="2221228"/>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IV</a:t>
          </a:r>
        </a:p>
      </dsp:txBody>
      <dsp:txXfrm>
        <a:off x="225323" y="2229169"/>
        <a:ext cx="1674994" cy="255253"/>
      </dsp:txXfrm>
    </dsp:sp>
    <dsp:sp modelId="{074C6656-C63B-468B-AFA7-4B1B0308D8AC}">
      <dsp:nvSpPr>
        <dsp:cNvPr id="0" name=""/>
        <dsp:cNvSpPr/>
      </dsp:nvSpPr>
      <dsp:spPr>
        <a:xfrm>
          <a:off x="217382" y="2534077"/>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V</a:t>
          </a:r>
        </a:p>
      </dsp:txBody>
      <dsp:txXfrm>
        <a:off x="225323" y="2542018"/>
        <a:ext cx="1674994" cy="255253"/>
      </dsp:txXfrm>
    </dsp:sp>
    <dsp:sp modelId="{BA10DB4B-8624-4AD3-A9A1-A24A60E86BD4}">
      <dsp:nvSpPr>
        <dsp:cNvPr id="0" name=""/>
        <dsp:cNvSpPr/>
      </dsp:nvSpPr>
      <dsp:spPr>
        <a:xfrm>
          <a:off x="217382" y="2846926"/>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VI</a:t>
          </a:r>
        </a:p>
      </dsp:txBody>
      <dsp:txXfrm>
        <a:off x="225323" y="2854867"/>
        <a:ext cx="1674994" cy="255253"/>
      </dsp:txXfrm>
    </dsp:sp>
    <dsp:sp modelId="{3DECD127-3C94-4A15-BB5B-E326A3EBF2BA}">
      <dsp:nvSpPr>
        <dsp:cNvPr id="0" name=""/>
        <dsp:cNvSpPr/>
      </dsp:nvSpPr>
      <dsp:spPr>
        <a:xfrm>
          <a:off x="217382" y="3159775"/>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VII</a:t>
          </a:r>
        </a:p>
      </dsp:txBody>
      <dsp:txXfrm>
        <a:off x="225323" y="3167716"/>
        <a:ext cx="1674994" cy="255253"/>
      </dsp:txXfrm>
    </dsp:sp>
    <dsp:sp modelId="{1CE193FC-2184-4752-B0F6-9867416FDC88}">
      <dsp:nvSpPr>
        <dsp:cNvPr id="0" name=""/>
        <dsp:cNvSpPr/>
      </dsp:nvSpPr>
      <dsp:spPr>
        <a:xfrm>
          <a:off x="217382" y="3472624"/>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VIII</a:t>
          </a:r>
        </a:p>
      </dsp:txBody>
      <dsp:txXfrm>
        <a:off x="225323" y="3480565"/>
        <a:ext cx="1674994" cy="255253"/>
      </dsp:txXfrm>
    </dsp:sp>
    <dsp:sp modelId="{59E920F4-5EAE-42D2-BE9D-9E4F2FF6B972}">
      <dsp:nvSpPr>
        <dsp:cNvPr id="0" name=""/>
        <dsp:cNvSpPr/>
      </dsp:nvSpPr>
      <dsp:spPr>
        <a:xfrm>
          <a:off x="217382" y="3785474"/>
          <a:ext cx="1690876" cy="2711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Atividade IX</a:t>
          </a:r>
        </a:p>
      </dsp:txBody>
      <dsp:txXfrm>
        <a:off x="225323" y="3793415"/>
        <a:ext cx="1674994" cy="255253"/>
      </dsp:txXfrm>
    </dsp:sp>
    <dsp:sp modelId="{940ADE02-4FC1-4B39-9688-D31CDFE626F1}">
      <dsp:nvSpPr>
        <dsp:cNvPr id="0" name=""/>
        <dsp:cNvSpPr/>
      </dsp:nvSpPr>
      <dsp:spPr>
        <a:xfrm>
          <a:off x="2278137"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Mecatrônico </a:t>
          </a:r>
        </a:p>
      </dsp:txBody>
      <dsp:txXfrm>
        <a:off x="2278137" y="0"/>
        <a:ext cx="2113595" cy="1281429"/>
      </dsp:txXfrm>
    </dsp:sp>
    <dsp:sp modelId="{16C1E3EE-FB08-3244-8DFB-EFB35419778C}">
      <dsp:nvSpPr>
        <dsp:cNvPr id="0" name=""/>
        <dsp:cNvSpPr/>
      </dsp:nvSpPr>
      <dsp:spPr>
        <a:xfrm>
          <a:off x="2489497" y="1282238"/>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Distribuição de </a:t>
          </a:r>
          <a:r>
            <a:rPr lang="pt-BR" sz="900" kern="1200" dirty="0" err="1"/>
            <a:t>petroleo</a:t>
          </a:r>
          <a:endParaRPr lang="pt-BR" sz="900" kern="1200" dirty="0"/>
        </a:p>
      </dsp:txBody>
      <dsp:txXfrm>
        <a:off x="2503970" y="1296711"/>
        <a:ext cx="1661930" cy="465199"/>
      </dsp:txXfrm>
    </dsp:sp>
    <dsp:sp modelId="{DEE3A865-569D-B643-8A78-8E52DC4ED18C}">
      <dsp:nvSpPr>
        <dsp:cNvPr id="0" name=""/>
        <dsp:cNvSpPr/>
      </dsp:nvSpPr>
      <dsp:spPr>
        <a:xfrm>
          <a:off x="2489497" y="1852405"/>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Sistema de aquecimento de chuveiro </a:t>
          </a:r>
          <a:r>
            <a:rPr lang="pt-BR" sz="900" kern="1200" dirty="0" err="1"/>
            <a:t>eletrico</a:t>
          </a:r>
          <a:endParaRPr lang="pt-BR" sz="900" kern="1200" dirty="0"/>
        </a:p>
      </dsp:txBody>
      <dsp:txXfrm>
        <a:off x="2503970" y="1866878"/>
        <a:ext cx="1661930" cy="465199"/>
      </dsp:txXfrm>
    </dsp:sp>
    <dsp:sp modelId="{AE618BB1-6B2E-C647-8856-F0223463E493}">
      <dsp:nvSpPr>
        <dsp:cNvPr id="0" name=""/>
        <dsp:cNvSpPr/>
      </dsp:nvSpPr>
      <dsp:spPr>
        <a:xfrm>
          <a:off x="2489497" y="2422573"/>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mini estação </a:t>
          </a:r>
          <a:r>
            <a:rPr lang="pt-BR" sz="900" kern="1200" dirty="0" err="1"/>
            <a:t>meteorologica</a:t>
          </a:r>
          <a:endParaRPr lang="pt-BR" sz="900" kern="1200" dirty="0"/>
        </a:p>
      </dsp:txBody>
      <dsp:txXfrm>
        <a:off x="2503970" y="2437046"/>
        <a:ext cx="1661930" cy="465199"/>
      </dsp:txXfrm>
    </dsp:sp>
    <dsp:sp modelId="{6D135F21-CBCF-F049-831B-04143207846C}">
      <dsp:nvSpPr>
        <dsp:cNvPr id="0" name=""/>
        <dsp:cNvSpPr/>
      </dsp:nvSpPr>
      <dsp:spPr>
        <a:xfrm>
          <a:off x="2489497" y="2992740"/>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dsp:txBody>
      <dsp:txXfrm>
        <a:off x="2503970" y="3007213"/>
        <a:ext cx="1661930" cy="465199"/>
      </dsp:txXfrm>
    </dsp:sp>
    <dsp:sp modelId="{C413E6C1-9F8C-6E47-93EF-E6B0AA628722}">
      <dsp:nvSpPr>
        <dsp:cNvPr id="0" name=""/>
        <dsp:cNvSpPr/>
      </dsp:nvSpPr>
      <dsp:spPr>
        <a:xfrm>
          <a:off x="2489497" y="3562908"/>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dsp:txBody>
      <dsp:txXfrm>
        <a:off x="2503970" y="3577381"/>
        <a:ext cx="1661930" cy="465199"/>
      </dsp:txXfrm>
    </dsp:sp>
    <dsp:sp modelId="{69D903DA-678E-454A-853F-76188B603A27}">
      <dsp:nvSpPr>
        <dsp:cNvPr id="0" name=""/>
        <dsp:cNvSpPr/>
      </dsp:nvSpPr>
      <dsp:spPr>
        <a:xfrm>
          <a:off x="4550252"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de Engenheiro de Computação</a:t>
          </a:r>
        </a:p>
      </dsp:txBody>
      <dsp:txXfrm>
        <a:off x="4550252" y="0"/>
        <a:ext cx="2113595" cy="1281429"/>
      </dsp:txXfrm>
    </dsp:sp>
    <dsp:sp modelId="{20A32166-6C01-4057-83F0-D3AE08205EDB}">
      <dsp:nvSpPr>
        <dsp:cNvPr id="0" name=""/>
        <dsp:cNvSpPr/>
      </dsp:nvSpPr>
      <dsp:spPr>
        <a:xfrm>
          <a:off x="4761611" y="1282238"/>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Leitor e padronização de nomes</a:t>
          </a:r>
        </a:p>
      </dsp:txBody>
      <dsp:txXfrm>
        <a:off x="4776084" y="1296711"/>
        <a:ext cx="1661930" cy="465199"/>
      </dsp:txXfrm>
    </dsp:sp>
    <dsp:sp modelId="{BBD31980-4C51-5144-90DD-CFAFA0C29CED}">
      <dsp:nvSpPr>
        <dsp:cNvPr id="0" name=""/>
        <dsp:cNvSpPr/>
      </dsp:nvSpPr>
      <dsp:spPr>
        <a:xfrm>
          <a:off x="4761611" y="1852405"/>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err="1"/>
            <a:t>Inspermon</a:t>
          </a:r>
          <a:endParaRPr lang="pt-BR" sz="900" kern="1200" dirty="0"/>
        </a:p>
      </dsp:txBody>
      <dsp:txXfrm>
        <a:off x="4776084" y="1866878"/>
        <a:ext cx="1661930" cy="465199"/>
      </dsp:txXfrm>
    </dsp:sp>
    <dsp:sp modelId="{C5212DAC-B08E-6B42-B667-924BBD630242}">
      <dsp:nvSpPr>
        <dsp:cNvPr id="0" name=""/>
        <dsp:cNvSpPr/>
      </dsp:nvSpPr>
      <dsp:spPr>
        <a:xfrm>
          <a:off x="4761611" y="2422573"/>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Projeto final(jogo)</a:t>
          </a:r>
        </a:p>
      </dsp:txBody>
      <dsp:txXfrm>
        <a:off x="4776084" y="2437046"/>
        <a:ext cx="1661930" cy="465199"/>
      </dsp:txXfrm>
    </dsp:sp>
    <dsp:sp modelId="{A8E044DB-3F1A-0042-86EF-3E6D2594D915}">
      <dsp:nvSpPr>
        <dsp:cNvPr id="0" name=""/>
        <dsp:cNvSpPr/>
      </dsp:nvSpPr>
      <dsp:spPr>
        <a:xfrm>
          <a:off x="4761611" y="2992740"/>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Estudos de dados Pnad</a:t>
          </a:r>
        </a:p>
      </dsp:txBody>
      <dsp:txXfrm>
        <a:off x="4776084" y="3007213"/>
        <a:ext cx="1661930" cy="465199"/>
      </dsp:txXfrm>
    </dsp:sp>
    <dsp:sp modelId="{E5051DB4-9F38-8442-BE0B-E4E21DC561CD}">
      <dsp:nvSpPr>
        <dsp:cNvPr id="0" name=""/>
        <dsp:cNvSpPr/>
      </dsp:nvSpPr>
      <dsp:spPr>
        <a:xfrm>
          <a:off x="4761611" y="3562908"/>
          <a:ext cx="1690876" cy="49414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Arquitetura de informação</a:t>
          </a:r>
        </a:p>
      </dsp:txBody>
      <dsp:txXfrm>
        <a:off x="4776084" y="3577381"/>
        <a:ext cx="1661930" cy="465199"/>
      </dsp:txXfrm>
    </dsp:sp>
    <dsp:sp modelId="{E19AFD89-7E0B-4B5C-90F8-927316EC7A98}">
      <dsp:nvSpPr>
        <dsp:cNvPr id="0" name=""/>
        <dsp:cNvSpPr/>
      </dsp:nvSpPr>
      <dsp:spPr>
        <a:xfrm>
          <a:off x="6822367"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práticas</a:t>
          </a:r>
        </a:p>
      </dsp:txBody>
      <dsp:txXfrm>
        <a:off x="6822367" y="0"/>
        <a:ext cx="2113595" cy="1281429"/>
      </dsp:txXfrm>
    </dsp:sp>
    <dsp:sp modelId="{915F43FB-26F5-AB41-B7AD-04A2BB5ECBB5}">
      <dsp:nvSpPr>
        <dsp:cNvPr id="0" name=""/>
        <dsp:cNvSpPr/>
      </dsp:nvSpPr>
      <dsp:spPr>
        <a:xfrm>
          <a:off x="7033726" y="1281638"/>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brinquedo </a:t>
          </a:r>
          <a:r>
            <a:rPr lang="pt-BR" sz="900" kern="1200" dirty="0" err="1"/>
            <a:t>bioinspirado</a:t>
          </a:r>
          <a:endParaRPr lang="pt-BR" sz="900" kern="1200" dirty="0"/>
        </a:p>
      </dsp:txBody>
      <dsp:txXfrm>
        <a:off x="7045737" y="1293649"/>
        <a:ext cx="1666854" cy="386071"/>
      </dsp:txXfrm>
    </dsp:sp>
    <dsp:sp modelId="{499D5701-2B94-CC44-905F-EF17261941FD}">
      <dsp:nvSpPr>
        <dsp:cNvPr id="0" name=""/>
        <dsp:cNvSpPr/>
      </dsp:nvSpPr>
      <dsp:spPr>
        <a:xfrm>
          <a:off x="7033726" y="1754822"/>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chuveiro </a:t>
          </a:r>
          <a:r>
            <a:rPr lang="pt-BR" sz="900" kern="1200" dirty="0" err="1"/>
            <a:t>eletirco</a:t>
          </a:r>
          <a:endParaRPr lang="pt-BR" sz="900" kern="1200" dirty="0"/>
        </a:p>
      </dsp:txBody>
      <dsp:txXfrm>
        <a:off x="7045737" y="1766833"/>
        <a:ext cx="1666854" cy="386071"/>
      </dsp:txXfrm>
    </dsp:sp>
    <dsp:sp modelId="{6911A223-6D31-9047-BFBE-7A22E303915F}">
      <dsp:nvSpPr>
        <dsp:cNvPr id="0" name=""/>
        <dsp:cNvSpPr/>
      </dsp:nvSpPr>
      <dsp:spPr>
        <a:xfrm>
          <a:off x="7033726" y="2228006"/>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mini estação </a:t>
          </a:r>
          <a:r>
            <a:rPr lang="pt-BR" sz="900" kern="1200" dirty="0" err="1"/>
            <a:t>meteorologica</a:t>
          </a:r>
          <a:r>
            <a:rPr lang="pt-BR" sz="900" kern="1200" dirty="0"/>
            <a:t> </a:t>
          </a:r>
        </a:p>
      </dsp:txBody>
      <dsp:txXfrm>
        <a:off x="7045737" y="2240017"/>
        <a:ext cx="1666854" cy="386071"/>
      </dsp:txXfrm>
    </dsp:sp>
    <dsp:sp modelId="{B82C0762-2225-0D45-932B-B7BA8A44A4DC}">
      <dsp:nvSpPr>
        <dsp:cNvPr id="0" name=""/>
        <dsp:cNvSpPr/>
      </dsp:nvSpPr>
      <dsp:spPr>
        <a:xfrm>
          <a:off x="7033726" y="2701191"/>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dsp:txBody>
      <dsp:txXfrm>
        <a:off x="7045737" y="2713202"/>
        <a:ext cx="1666854" cy="386071"/>
      </dsp:txXfrm>
    </dsp:sp>
    <dsp:sp modelId="{DFB25481-7A3E-7949-9386-9A5F2AB1DD77}">
      <dsp:nvSpPr>
        <dsp:cNvPr id="0" name=""/>
        <dsp:cNvSpPr/>
      </dsp:nvSpPr>
      <dsp:spPr>
        <a:xfrm>
          <a:off x="7033726" y="3174375"/>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dsp:txBody>
      <dsp:txXfrm>
        <a:off x="7045737" y="3186386"/>
        <a:ext cx="1666854" cy="386071"/>
      </dsp:txXfrm>
    </dsp:sp>
    <dsp:sp modelId="{A11843C8-BE16-4AFC-B7F5-C82431E17162}">
      <dsp:nvSpPr>
        <dsp:cNvPr id="0" name=""/>
        <dsp:cNvSpPr/>
      </dsp:nvSpPr>
      <dsp:spPr>
        <a:xfrm>
          <a:off x="7033726" y="3647559"/>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a:p>
          <a:pPr marL="0" lvl="0" indent="0" algn="ctr" defTabSz="400050">
            <a:lnSpc>
              <a:spcPct val="90000"/>
            </a:lnSpc>
            <a:spcBef>
              <a:spcPct val="0"/>
            </a:spcBef>
            <a:spcAft>
              <a:spcPct val="35000"/>
            </a:spcAft>
            <a:buNone/>
          </a:pPr>
          <a:endParaRPr lang="pt-BR" sz="900" kern="1200" dirty="0"/>
        </a:p>
      </dsp:txBody>
      <dsp:txXfrm>
        <a:off x="7045737" y="3659570"/>
        <a:ext cx="1666854" cy="386071"/>
      </dsp:txXfrm>
    </dsp:sp>
    <dsp:sp modelId="{242A0A04-22A6-449A-84A7-3F921BA653A4}">
      <dsp:nvSpPr>
        <dsp:cNvPr id="0" name=""/>
        <dsp:cNvSpPr/>
      </dsp:nvSpPr>
      <dsp:spPr>
        <a:xfrm>
          <a:off x="9094481" y="0"/>
          <a:ext cx="2113595" cy="427143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dirty="0"/>
            <a:t>todos os projetos que demonstram competências teóricas	</a:t>
          </a:r>
        </a:p>
      </dsp:txBody>
      <dsp:txXfrm>
        <a:off x="9094481" y="0"/>
        <a:ext cx="2113595" cy="1281429"/>
      </dsp:txXfrm>
    </dsp:sp>
    <dsp:sp modelId="{BFF188C1-7662-4B3E-9D46-7581EFAB0185}">
      <dsp:nvSpPr>
        <dsp:cNvPr id="0" name=""/>
        <dsp:cNvSpPr/>
      </dsp:nvSpPr>
      <dsp:spPr>
        <a:xfrm>
          <a:off x="9305841" y="1281638"/>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Apresentação do case</a:t>
          </a:r>
        </a:p>
      </dsp:txBody>
      <dsp:txXfrm>
        <a:off x="9317852" y="1293649"/>
        <a:ext cx="1666854" cy="386071"/>
      </dsp:txXfrm>
    </dsp:sp>
    <dsp:sp modelId="{88A378D4-F292-3F49-812A-31FDA3CB6E4B}">
      <dsp:nvSpPr>
        <dsp:cNvPr id="0" name=""/>
        <dsp:cNvSpPr/>
      </dsp:nvSpPr>
      <dsp:spPr>
        <a:xfrm>
          <a:off x="9305841" y="1754822"/>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Mini artigo cientifico</a:t>
          </a:r>
        </a:p>
      </dsp:txBody>
      <dsp:txXfrm>
        <a:off x="9317852" y="1766833"/>
        <a:ext cx="1666854" cy="386071"/>
      </dsp:txXfrm>
    </dsp:sp>
    <dsp:sp modelId="{1C3276F8-45EC-F144-8940-2FE6153E1122}">
      <dsp:nvSpPr>
        <dsp:cNvPr id="0" name=""/>
        <dsp:cNvSpPr/>
      </dsp:nvSpPr>
      <dsp:spPr>
        <a:xfrm>
          <a:off x="9305841" y="2228006"/>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Modelagem de </a:t>
          </a:r>
          <a:r>
            <a:rPr lang="pt-BR" sz="900" kern="1200" dirty="0" err="1"/>
            <a:t>vieiras,raias</a:t>
          </a:r>
          <a:r>
            <a:rPr lang="pt-BR" sz="900" kern="1200" dirty="0"/>
            <a:t> e tubarões</a:t>
          </a:r>
        </a:p>
      </dsp:txBody>
      <dsp:txXfrm>
        <a:off x="9317852" y="2240017"/>
        <a:ext cx="1666854" cy="386071"/>
      </dsp:txXfrm>
    </dsp:sp>
    <dsp:sp modelId="{F183B95C-8F66-3249-BD20-47205EA8AFF7}">
      <dsp:nvSpPr>
        <dsp:cNvPr id="0" name=""/>
        <dsp:cNvSpPr/>
      </dsp:nvSpPr>
      <dsp:spPr>
        <a:xfrm>
          <a:off x="9305841" y="2701191"/>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Modelagem de um sistema </a:t>
          </a:r>
          <a:r>
            <a:rPr lang="pt-BR" sz="900" kern="1200" dirty="0" err="1"/>
            <a:t>farmacocinetico</a:t>
          </a:r>
          <a:r>
            <a:rPr lang="pt-BR" sz="900" kern="1200" dirty="0"/>
            <a:t>/</a:t>
          </a:r>
          <a:r>
            <a:rPr lang="pt-BR" sz="900" kern="1200" dirty="0" err="1"/>
            <a:t>temodinamicia</a:t>
          </a:r>
          <a:endParaRPr lang="pt-BR" sz="900" kern="1200" dirty="0"/>
        </a:p>
      </dsp:txBody>
      <dsp:txXfrm>
        <a:off x="9317852" y="2713202"/>
        <a:ext cx="1666854" cy="386071"/>
      </dsp:txXfrm>
    </dsp:sp>
    <dsp:sp modelId="{3851E156-74A8-F442-952E-0715233FDD3F}">
      <dsp:nvSpPr>
        <dsp:cNvPr id="0" name=""/>
        <dsp:cNvSpPr/>
      </dsp:nvSpPr>
      <dsp:spPr>
        <a:xfrm>
          <a:off x="9305841" y="3174375"/>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r>
            <a:rPr lang="pt-BR" sz="900" kern="1200" dirty="0"/>
            <a:t>Modelagem 3 </a:t>
          </a:r>
        </a:p>
      </dsp:txBody>
      <dsp:txXfrm>
        <a:off x="9317852" y="3186386"/>
        <a:ext cx="1666854" cy="386071"/>
      </dsp:txXfrm>
    </dsp:sp>
    <dsp:sp modelId="{336F4306-F529-2540-A425-DC6DAB44C896}">
      <dsp:nvSpPr>
        <dsp:cNvPr id="0" name=""/>
        <dsp:cNvSpPr/>
      </dsp:nvSpPr>
      <dsp:spPr>
        <a:xfrm>
          <a:off x="9305841" y="3647559"/>
          <a:ext cx="1690876" cy="4100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7145" rIns="22860" bIns="17145" numCol="1" spcCol="1270" anchor="ctr" anchorCtr="0">
          <a:noAutofit/>
        </a:bodyPr>
        <a:lstStyle/>
        <a:p>
          <a:pPr marL="0" lvl="0" indent="0" algn="ctr" defTabSz="400050">
            <a:lnSpc>
              <a:spcPct val="90000"/>
            </a:lnSpc>
            <a:spcBef>
              <a:spcPct val="0"/>
            </a:spcBef>
            <a:spcAft>
              <a:spcPct val="35000"/>
            </a:spcAft>
            <a:buNone/>
          </a:pPr>
          <a:endParaRPr lang="pt-BR" sz="900" kern="1200" dirty="0"/>
        </a:p>
        <a:p>
          <a:pPr marL="0" lvl="0" indent="0" algn="ctr" defTabSz="400050">
            <a:lnSpc>
              <a:spcPct val="90000"/>
            </a:lnSpc>
            <a:spcBef>
              <a:spcPct val="0"/>
            </a:spcBef>
            <a:spcAft>
              <a:spcPct val="35000"/>
            </a:spcAft>
            <a:buNone/>
          </a:pPr>
          <a:endParaRPr lang="pt-BR" sz="900" kern="1200" dirty="0"/>
        </a:p>
      </dsp:txBody>
      <dsp:txXfrm>
        <a:off x="9317852" y="3659570"/>
        <a:ext cx="1666854" cy="386071"/>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076166-3EA7-5E40-A02B-0E1951254CA3}" type="datetimeFigureOut">
              <a:rPr lang="pt-BR" smtClean="0"/>
              <a:t>22/08/2017</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784CC-39E2-C340-8039-15E99F8D20AC}" type="slidenum">
              <a:rPr lang="pt-BR" smtClean="0"/>
              <a:t>‹#›</a:t>
            </a:fld>
            <a:endParaRPr lang="pt-BR"/>
          </a:p>
        </p:txBody>
      </p:sp>
    </p:spTree>
    <p:extLst>
      <p:ext uri="{BB962C8B-B14F-4D97-AF65-F5344CB8AC3E}">
        <p14:creationId xmlns:p14="http://schemas.microsoft.com/office/powerpoint/2010/main" val="5478936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7761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521745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777129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115075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Date Placeholder 3"/>
          <p:cNvSpPr>
            <a:spLocks noGrp="1"/>
          </p:cNvSpPr>
          <p:nvPr>
            <p:ph type="dt" sz="half" idx="10"/>
          </p:nvPr>
        </p:nvSpPr>
        <p:spPr/>
        <p:txBody>
          <a:bodyPr/>
          <a:lstStyle/>
          <a:p>
            <a:fld id="{DDD670B3-E2EA-4637-9A35-A3F69C814A4D}" type="datetimeFigureOut">
              <a:rPr lang="pt-BR" smtClean="0"/>
              <a:t>22/08/2017</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1589F13C-868A-4860-AF0B-B8654897AF81}" type="slidenum">
              <a:rPr lang="pt-BR" smtClean="0"/>
              <a:t>‹#›</a:t>
            </a:fld>
            <a:endParaRPr lang="pt-BR"/>
          </a:p>
        </p:txBody>
      </p:sp>
      <p:sp>
        <p:nvSpPr>
          <p:cNvPr id="7" name="Retângulo: Cantos Arredondados 6"/>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43182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577160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Content Placeholder 3"/>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Content Placeholder 5"/>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DDD670B3-E2EA-4637-9A35-A3F69C814A4D}" type="datetimeFigureOut">
              <a:rPr lang="pt-BR" smtClean="0"/>
              <a:t>22/08/2017</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1589F13C-868A-4860-AF0B-B8654897AF81}" type="slidenum">
              <a:rPr lang="pt-BR" smtClean="0"/>
              <a:t>‹#›</a:t>
            </a:fld>
            <a:endParaRPr lang="pt-BR"/>
          </a:p>
        </p:txBody>
      </p:sp>
      <p:sp>
        <p:nvSpPr>
          <p:cNvPr id="10" name="Retângulo: Cantos Arredondados 9"/>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48578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DDD670B3-E2EA-4637-9A35-A3F69C814A4D}" type="datetimeFigureOut">
              <a:rPr lang="pt-BR" smtClean="0"/>
              <a:t>22/08/2017</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1589F13C-868A-4860-AF0B-B8654897AF81}" type="slidenum">
              <a:rPr lang="pt-BR" smtClean="0"/>
              <a:t>‹#›</a:t>
            </a:fld>
            <a:endParaRPr lang="pt-BR"/>
          </a:p>
        </p:txBody>
      </p:sp>
      <p:sp>
        <p:nvSpPr>
          <p:cNvPr id="6" name="Retângulo: Cantos Arredondados 5"/>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992653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D670B3-E2EA-4637-9A35-A3F69C814A4D}" type="datetimeFigureOut">
              <a:rPr lang="pt-BR" smtClean="0"/>
              <a:t>22/08/2017</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1589F13C-868A-4860-AF0B-B8654897AF81}" type="slidenum">
              <a:rPr lang="pt-BR" smtClean="0"/>
              <a:t>‹#›</a:t>
            </a:fld>
            <a:endParaRPr lang="pt-BR"/>
          </a:p>
        </p:txBody>
      </p:sp>
      <p:sp>
        <p:nvSpPr>
          <p:cNvPr id="5" name="Retângulo: Cantos Arredondados 4"/>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44490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52100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DDD670B3-E2EA-4637-9A35-A3F69C814A4D}" type="datetimeFigureOut">
              <a:rPr lang="pt-BR" smtClean="0"/>
              <a:t>22/08/2017</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1589F13C-868A-4860-AF0B-B8654897AF81}" type="slidenum">
              <a:rPr lang="pt-BR" smtClean="0"/>
              <a:t>‹#›</a:t>
            </a:fld>
            <a:endParaRPr lang="pt-BR"/>
          </a:p>
        </p:txBody>
      </p:sp>
      <p:sp>
        <p:nvSpPr>
          <p:cNvPr id="8" name="Retângulo: Cantos Arredondados 7"/>
          <p:cNvSpPr/>
          <p:nvPr userDrawn="1"/>
        </p:nvSpPr>
        <p:spPr>
          <a:xfrm>
            <a:off x="133351" y="119063"/>
            <a:ext cx="11925299" cy="6619875"/>
          </a:xfrm>
          <a:prstGeom prst="roundRect">
            <a:avLst>
              <a:gd name="adj" fmla="val 4317"/>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990911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D670B3-E2EA-4637-9A35-A3F69C814A4D}" type="datetimeFigureOut">
              <a:rPr lang="pt-BR" smtClean="0"/>
              <a:t>22/08/2017</a:t>
            </a:fld>
            <a:endParaRPr lang="pt-B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89F13C-868A-4860-AF0B-B8654897AF81}" type="slidenum">
              <a:rPr lang="pt-BR" smtClean="0"/>
              <a:t>‹#›</a:t>
            </a:fld>
            <a:endParaRPr lang="pt-BR"/>
          </a:p>
        </p:txBody>
      </p:sp>
    </p:spTree>
    <p:extLst>
      <p:ext uri="{BB962C8B-B14F-4D97-AF65-F5344CB8AC3E}">
        <p14:creationId xmlns:p14="http://schemas.microsoft.com/office/powerpoint/2010/main" val="23353691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optimalworkshop.com/treejack"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pt-BR" dirty="0"/>
              <a:t>Projeto I</a:t>
            </a:r>
          </a:p>
        </p:txBody>
      </p:sp>
      <p:sp>
        <p:nvSpPr>
          <p:cNvPr id="3" name="Subtítulo 2"/>
          <p:cNvSpPr>
            <a:spLocks noGrp="1"/>
          </p:cNvSpPr>
          <p:nvPr>
            <p:ph type="subTitle" idx="1"/>
          </p:nvPr>
        </p:nvSpPr>
        <p:spPr/>
        <p:txBody>
          <a:bodyPr/>
          <a:lstStyle/>
          <a:p>
            <a:r>
              <a:rPr lang="pt-BR" dirty="0"/>
              <a:t>1ª entrega</a:t>
            </a:r>
          </a:p>
        </p:txBody>
      </p:sp>
    </p:spTree>
    <p:extLst>
      <p:ext uri="{BB962C8B-B14F-4D97-AF65-F5344CB8AC3E}">
        <p14:creationId xmlns:p14="http://schemas.microsoft.com/office/powerpoint/2010/main" val="342788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sp>
        <p:nvSpPr>
          <p:cNvPr id="4" name="Espaço Reservado para Conteúdo 3"/>
          <p:cNvSpPr>
            <a:spLocks noGrp="1"/>
          </p:cNvSpPr>
          <p:nvPr>
            <p:ph idx="1"/>
          </p:nvPr>
        </p:nvSpPr>
        <p:spPr/>
        <p:txBody>
          <a:bodyPr/>
          <a:lstStyle/>
          <a:p>
            <a:endParaRPr lang="pt-BR"/>
          </a:p>
        </p:txBody>
      </p:sp>
      <p:sp>
        <p:nvSpPr>
          <p:cNvPr id="5" name="Retângulo: Cantos Arredondados 4"/>
          <p:cNvSpPr/>
          <p:nvPr/>
        </p:nvSpPr>
        <p:spPr>
          <a:xfrm>
            <a:off x="5080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3" name="Imagem 2"/>
          <p:cNvPicPr>
            <a:picLocks noChangeAspect="1"/>
          </p:cNvPicPr>
          <p:nvPr/>
        </p:nvPicPr>
        <p:blipFill>
          <a:blip r:embed="rId2"/>
          <a:stretch>
            <a:fillRect/>
          </a:stretch>
        </p:blipFill>
        <p:spPr>
          <a:xfrm>
            <a:off x="3846285" y="114891"/>
            <a:ext cx="4579257" cy="6545351"/>
          </a:xfrm>
          <a:prstGeom prst="rect">
            <a:avLst/>
          </a:prstGeom>
        </p:spPr>
      </p:pic>
    </p:spTree>
    <p:extLst>
      <p:ext uri="{BB962C8B-B14F-4D97-AF65-F5344CB8AC3E}">
        <p14:creationId xmlns:p14="http://schemas.microsoft.com/office/powerpoint/2010/main" val="3438142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4ª atividade</a:t>
            </a:r>
          </a:p>
        </p:txBody>
      </p:sp>
      <p:sp>
        <p:nvSpPr>
          <p:cNvPr id="3" name="Espaço Reservado para Conteúdo 2"/>
          <p:cNvSpPr>
            <a:spLocks noGrp="1"/>
          </p:cNvSpPr>
          <p:nvPr>
            <p:ph idx="1"/>
          </p:nvPr>
        </p:nvSpPr>
        <p:spPr>
          <a:xfrm>
            <a:off x="2184400" y="357312"/>
            <a:ext cx="9855200" cy="4351338"/>
          </a:xfrm>
        </p:spPr>
        <p:txBody>
          <a:bodyPr>
            <a:normAutofit/>
          </a:bodyPr>
          <a:lstStyle/>
          <a:p>
            <a:pPr marL="0" indent="0">
              <a:buNone/>
            </a:pPr>
            <a:r>
              <a:rPr lang="pt-BR" sz="1800" dirty="0"/>
              <a:t>Para ser completo, o portfólio deve ter uma página inicial e uma página sobre o aluno.</a:t>
            </a:r>
            <a:endParaRPr lang="pt-BR" sz="1200" dirty="0"/>
          </a:p>
        </p:txBody>
      </p:sp>
      <p:sp>
        <p:nvSpPr>
          <p:cNvPr id="6" name="CaixaDeTexto 5"/>
          <p:cNvSpPr txBox="1"/>
          <p:nvPr/>
        </p:nvSpPr>
        <p:spPr>
          <a:xfrm>
            <a:off x="279400" y="908111"/>
            <a:ext cx="11620500" cy="369332"/>
          </a:xfrm>
          <a:prstGeom prst="rect">
            <a:avLst/>
          </a:prstGeom>
          <a:noFill/>
        </p:spPr>
        <p:txBody>
          <a:bodyPr wrap="square" rtlCol="0">
            <a:spAutoFit/>
          </a:bodyPr>
          <a:lstStyle/>
          <a:p>
            <a:r>
              <a:rPr lang="pt-BR" dirty="0"/>
              <a:t>Desenhe o consenso do seu grupo a respeito de como deve ser a primeira página do portfólio e a página “Sobre Mim”.</a:t>
            </a:r>
            <a:endParaRPr lang="pt-BR" sz="1600" dirty="0"/>
          </a:p>
        </p:txBody>
      </p:sp>
      <p:sp>
        <p:nvSpPr>
          <p:cNvPr id="5" name="Retângulo: Cantos Arredondados 4"/>
          <p:cNvSpPr/>
          <p:nvPr/>
        </p:nvSpPr>
        <p:spPr>
          <a:xfrm>
            <a:off x="469900" y="1252032"/>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4" name="Imagem 3"/>
          <p:cNvPicPr>
            <a:picLocks noChangeAspect="1"/>
          </p:cNvPicPr>
          <p:nvPr/>
        </p:nvPicPr>
        <p:blipFill>
          <a:blip r:embed="rId2"/>
          <a:stretch>
            <a:fillRect/>
          </a:stretch>
        </p:blipFill>
        <p:spPr>
          <a:xfrm>
            <a:off x="3544147" y="1246595"/>
            <a:ext cx="4137617" cy="5421086"/>
          </a:xfrm>
          <a:prstGeom prst="rect">
            <a:avLst/>
          </a:prstGeom>
        </p:spPr>
      </p:pic>
    </p:spTree>
    <p:extLst>
      <p:ext uri="{BB962C8B-B14F-4D97-AF65-F5344CB8AC3E}">
        <p14:creationId xmlns:p14="http://schemas.microsoft.com/office/powerpoint/2010/main" val="23266734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4ª atividade</a:t>
            </a:r>
          </a:p>
        </p:txBody>
      </p:sp>
      <p:sp>
        <p:nvSpPr>
          <p:cNvPr id="4" name="Espaço Reservado para Conteúdo 3"/>
          <p:cNvSpPr>
            <a:spLocks noGrp="1"/>
          </p:cNvSpPr>
          <p:nvPr>
            <p:ph idx="1"/>
          </p:nvPr>
        </p:nvSpPr>
        <p:spPr/>
        <p:txBody>
          <a:bodyPr/>
          <a:lstStyle/>
          <a:p>
            <a:endParaRPr lang="pt-BR"/>
          </a:p>
        </p:txBody>
      </p:sp>
      <p:sp>
        <p:nvSpPr>
          <p:cNvPr id="5" name="Retângulo: Cantos Arredondados 4"/>
          <p:cNvSpPr/>
          <p:nvPr/>
        </p:nvSpPr>
        <p:spPr>
          <a:xfrm>
            <a:off x="4699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3" name="Imagem 2"/>
          <p:cNvPicPr>
            <a:picLocks noChangeAspect="1"/>
          </p:cNvPicPr>
          <p:nvPr/>
        </p:nvPicPr>
        <p:blipFill>
          <a:blip r:embed="rId2"/>
          <a:stretch>
            <a:fillRect/>
          </a:stretch>
        </p:blipFill>
        <p:spPr>
          <a:xfrm>
            <a:off x="3217032" y="0"/>
            <a:ext cx="5757935" cy="6858000"/>
          </a:xfrm>
          <a:prstGeom prst="rect">
            <a:avLst/>
          </a:prstGeom>
        </p:spPr>
      </p:pic>
    </p:spTree>
    <p:extLst>
      <p:ext uri="{BB962C8B-B14F-4D97-AF65-F5344CB8AC3E}">
        <p14:creationId xmlns:p14="http://schemas.microsoft.com/office/powerpoint/2010/main" val="14620075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648929" y="629266"/>
            <a:ext cx="3651467" cy="1676603"/>
          </a:xfrm>
        </p:spPr>
        <p:txBody>
          <a:bodyPr>
            <a:normAutofit/>
          </a:bodyPr>
          <a:lstStyle/>
          <a:p>
            <a:r>
              <a:rPr lang="pt-BR" sz="3700" dirty="0"/>
              <a:t>Equipe:</a:t>
            </a:r>
          </a:p>
        </p:txBody>
      </p:sp>
      <p:sp>
        <p:nvSpPr>
          <p:cNvPr id="5" name="Espaço Reservado para Conteúdo 4"/>
          <p:cNvSpPr>
            <a:spLocks noGrp="1"/>
          </p:cNvSpPr>
          <p:nvPr>
            <p:ph idx="1"/>
          </p:nvPr>
        </p:nvSpPr>
        <p:spPr>
          <a:xfrm>
            <a:off x="648931" y="2438400"/>
            <a:ext cx="3651466" cy="3785419"/>
          </a:xfrm>
        </p:spPr>
        <p:txBody>
          <a:bodyPr>
            <a:normAutofit/>
          </a:bodyPr>
          <a:lstStyle/>
          <a:p>
            <a:r>
              <a:rPr lang="pt-BR" sz="1800"/>
              <a:t>Guilherme Guidi  - Engenharia Computação</a:t>
            </a:r>
          </a:p>
          <a:p>
            <a:r>
              <a:rPr lang="pt-BR" sz="1800"/>
              <a:t>Kevin Liu </a:t>
            </a:r>
            <a:r>
              <a:rPr lang="mr-IN" sz="1800"/>
              <a:t>–</a:t>
            </a:r>
            <a:r>
              <a:rPr lang="pt-BR" sz="1800"/>
              <a:t> Engenharia Mecatrônica</a:t>
            </a:r>
          </a:p>
          <a:p>
            <a:r>
              <a:rPr lang="pt-BR" sz="1800"/>
              <a:t>Leonardo Imakuma  – Engenharia Mecanica</a:t>
            </a:r>
          </a:p>
          <a:p>
            <a:r>
              <a:rPr lang="pt-BR" sz="1800"/>
              <a:t>Victor Liu </a:t>
            </a:r>
            <a:r>
              <a:rPr lang="mr-IN" sz="1800"/>
              <a:t>–</a:t>
            </a:r>
            <a:r>
              <a:rPr lang="pt-BR" sz="1800"/>
              <a:t> Engenharia Mecatrônica</a:t>
            </a:r>
          </a:p>
        </p:txBody>
      </p:sp>
      <p:pic>
        <p:nvPicPr>
          <p:cNvPr id="3" name="Imagem 2"/>
          <p:cNvPicPr>
            <a:picLocks noChangeAspect="1"/>
          </p:cNvPicPr>
          <p:nvPr/>
        </p:nvPicPr>
        <p:blipFill>
          <a:blip r:embed="rId2"/>
          <a:stretch>
            <a:fillRect/>
          </a:stretch>
        </p:blipFill>
        <p:spPr>
          <a:xfrm>
            <a:off x="5540855" y="413657"/>
            <a:ext cx="5643538" cy="4049486"/>
          </a:xfrm>
          <a:prstGeom prst="rect">
            <a:avLst/>
          </a:prstGeom>
        </p:spPr>
      </p:pic>
    </p:spTree>
    <p:extLst>
      <p:ext uri="{BB962C8B-B14F-4D97-AF65-F5344CB8AC3E}">
        <p14:creationId xmlns:p14="http://schemas.microsoft.com/office/powerpoint/2010/main" val="3389290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Link do GitHub</a:t>
            </a:r>
          </a:p>
        </p:txBody>
      </p:sp>
      <p:sp>
        <p:nvSpPr>
          <p:cNvPr id="3" name="Espaço Reservado para Conteúdo 2"/>
          <p:cNvSpPr>
            <a:spLocks noGrp="1"/>
          </p:cNvSpPr>
          <p:nvPr>
            <p:ph idx="1"/>
          </p:nvPr>
        </p:nvSpPr>
        <p:spPr/>
        <p:txBody>
          <a:bodyPr/>
          <a:lstStyle/>
          <a:p>
            <a:r>
              <a:rPr lang="pt-BR" dirty="0" err="1"/>
              <a:t>https</a:t>
            </a:r>
            <a:r>
              <a:rPr lang="pt-BR" dirty="0"/>
              <a:t>://</a:t>
            </a:r>
            <a:r>
              <a:rPr lang="pt-BR" dirty="0" err="1"/>
              <a:t>github.com</a:t>
            </a:r>
            <a:r>
              <a:rPr lang="pt-BR" dirty="0"/>
              <a:t>/</a:t>
            </a:r>
            <a:r>
              <a:rPr lang="pt-BR" dirty="0" err="1"/>
              <a:t>LiuSeeker</a:t>
            </a:r>
            <a:r>
              <a:rPr lang="pt-BR" dirty="0"/>
              <a:t>/CoDesign-projeto-1.git</a:t>
            </a:r>
          </a:p>
        </p:txBody>
      </p:sp>
    </p:spTree>
    <p:extLst>
      <p:ext uri="{BB962C8B-B14F-4D97-AF65-F5344CB8AC3E}">
        <p14:creationId xmlns:p14="http://schemas.microsoft.com/office/powerpoint/2010/main" val="3185916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1ª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Suponha que um engenheiro está interessado em matricular seu filho no </a:t>
            </a:r>
            <a:r>
              <a:rPr lang="pt-BR" sz="1800" dirty="0" err="1"/>
              <a:t>Insper</a:t>
            </a:r>
            <a:r>
              <a:rPr lang="pt-BR" sz="1800" dirty="0"/>
              <a:t>. Para ter uma primeira impressão sobre o curso, ele resolve navegar pelo portfólio de um dos alunos dos cursos de Engenharia em busca de:</a:t>
            </a:r>
          </a:p>
        </p:txBody>
      </p:sp>
      <p:graphicFrame>
        <p:nvGraphicFramePr>
          <p:cNvPr id="4" name="Diagrama 3"/>
          <p:cNvGraphicFramePr/>
          <p:nvPr>
            <p:extLst>
              <p:ext uri="{D42A27DB-BD31-4B8C-83A1-F6EECF244321}">
                <p14:modId xmlns:p14="http://schemas.microsoft.com/office/powerpoint/2010/main" val="394892942"/>
              </p:ext>
            </p:extLst>
          </p:nvPr>
        </p:nvGraphicFramePr>
        <p:xfrm>
          <a:off x="508000" y="992188"/>
          <a:ext cx="11214100" cy="42714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aixaDeTexto 4"/>
          <p:cNvSpPr txBox="1"/>
          <p:nvPr/>
        </p:nvSpPr>
        <p:spPr>
          <a:xfrm>
            <a:off x="279400" y="5292726"/>
            <a:ext cx="11760200" cy="1477328"/>
          </a:xfrm>
          <a:prstGeom prst="rect">
            <a:avLst/>
          </a:prstGeom>
          <a:noFill/>
        </p:spPr>
        <p:txBody>
          <a:bodyPr wrap="square" rtlCol="0">
            <a:spAutoFit/>
          </a:bodyPr>
          <a:lstStyle/>
          <a:p>
            <a:r>
              <a:rPr lang="pt-BR" dirty="0">
                <a:solidFill>
                  <a:srgbClr val="FF0000"/>
                </a:solidFill>
              </a:rPr>
              <a:t>Não há problema em encaixar um projeto em múltiplas buscas ou em deixar uma busca vazia. Em caso de dúvidas sobre os projetos, converse com os professores das disciplinas ou com os veteranos.</a:t>
            </a:r>
          </a:p>
          <a:p>
            <a:r>
              <a:rPr lang="pt-BR" b="1" dirty="0"/>
              <a:t>Validação</a:t>
            </a:r>
          </a:p>
          <a:p>
            <a:r>
              <a:rPr lang="pt-BR" dirty="0"/>
              <a:t>Os ninjas lerão a classificação publicada e darão um feedback sobre as escolhas, indicando concordâncias e discordâncias. Essa verificação não é avaliativa e tem como propósito provocar reflexão.</a:t>
            </a:r>
            <a:endParaRPr lang="pt-BR" dirty="0">
              <a:solidFill>
                <a:srgbClr val="FF0000"/>
              </a:solidFill>
            </a:endParaRPr>
          </a:p>
        </p:txBody>
      </p:sp>
    </p:spTree>
    <p:extLst>
      <p:ext uri="{BB962C8B-B14F-4D97-AF65-F5344CB8AC3E}">
        <p14:creationId xmlns:p14="http://schemas.microsoft.com/office/powerpoint/2010/main" val="1993275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2ª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Considere os cinco cenários abaixo, sempre a partir da página inicial do portfólio. Cada um contextualiza a busca por um projeto específico do primeiro período.</a:t>
            </a:r>
            <a:endParaRPr lang="pt-BR" sz="1200" dirty="0"/>
          </a:p>
        </p:txBody>
      </p:sp>
      <p:sp>
        <p:nvSpPr>
          <p:cNvPr id="6" name="CaixaDeTexto 5"/>
          <p:cNvSpPr txBox="1"/>
          <p:nvPr/>
        </p:nvSpPr>
        <p:spPr>
          <a:xfrm>
            <a:off x="279400" y="908111"/>
            <a:ext cx="11620500" cy="3046988"/>
          </a:xfrm>
          <a:prstGeom prst="rect">
            <a:avLst/>
          </a:prstGeom>
          <a:noFill/>
        </p:spPr>
        <p:txBody>
          <a:bodyPr wrap="square" rtlCol="0">
            <a:spAutoFit/>
          </a:bodyPr>
          <a:lstStyle/>
          <a:p>
            <a:pPr marL="285750" indent="-285750">
              <a:buFont typeface="Arial" panose="020B0604020202020204" pitchFamily="34" charset="0"/>
              <a:buChar char="•"/>
            </a:pPr>
            <a:r>
              <a:rPr lang="pt-BR" sz="1600" dirty="0"/>
              <a:t> O recrutador de uma grande empresa de tecnologia da informação está procurando talentos promissores para estagiar em projetos importantes. Ele ouviu falar que você desenvolveu um software ainda no primeiro período da graduação e gostaria de saber mais sobre ele.</a:t>
            </a:r>
          </a:p>
          <a:p>
            <a:pPr marL="285750" indent="-285750">
              <a:buFont typeface="Arial" panose="020B0604020202020204" pitchFamily="34" charset="0"/>
              <a:buChar char="•"/>
            </a:pPr>
            <a:r>
              <a:rPr lang="pt-BR" sz="1600" dirty="0"/>
              <a:t> O fundador de uma startup deseja contratar funcionários com visão inovadora e vontade de causar impacto positivo no mundo. Ele ouviu falar do seu </a:t>
            </a:r>
            <a:r>
              <a:rPr lang="pt-BR" sz="1600" i="1" dirty="0" err="1"/>
              <a:t>application</a:t>
            </a:r>
            <a:r>
              <a:rPr lang="pt-BR" sz="1600" dirty="0"/>
              <a:t> para o </a:t>
            </a:r>
            <a:r>
              <a:rPr lang="pt-BR" sz="1600" i="1" dirty="0" err="1"/>
              <a:t>Singularity</a:t>
            </a:r>
            <a:r>
              <a:rPr lang="pt-BR" sz="1600" dirty="0"/>
              <a:t> da NASA e gostaria de ver a sua proposta.</a:t>
            </a:r>
          </a:p>
          <a:p>
            <a:pPr marL="285750" indent="-285750">
              <a:buFont typeface="Arial" panose="020B0604020202020204" pitchFamily="34" charset="0"/>
              <a:buChar char="•"/>
            </a:pPr>
            <a:r>
              <a:rPr lang="pt-BR" sz="1600" dirty="0"/>
              <a:t> Um entusiasta em eletrônica está gostando de construir protótipos com Arduino e quer começar a ir além da protoboard. Ele ouviu falar da sua Estação Meteorológica e gostaria de utilizá-la como referência para dar os primeiros passos em PCB.</a:t>
            </a:r>
          </a:p>
          <a:p>
            <a:pPr marL="285750" indent="-285750">
              <a:buFont typeface="Arial" panose="020B0604020202020204" pitchFamily="34" charset="0"/>
              <a:buChar char="•"/>
            </a:pPr>
            <a:r>
              <a:rPr lang="pt-BR" sz="1600" dirty="0"/>
              <a:t> Um analista do mercado financeiro está cansado de contratar pessoas que estudaram muita teoria mas não conseguem associá-la ao mundo real. Ele ouviu falar do seu projeto final de Modelagem e Simulação e, mesmo não sendo relacionado ao mercado financeiro, gostaria de mais detalhes.</a:t>
            </a:r>
          </a:p>
          <a:p>
            <a:pPr marL="285750" indent="-285750">
              <a:buFont typeface="Arial" panose="020B0604020202020204" pitchFamily="34" charset="0"/>
              <a:buChar char="•"/>
            </a:pPr>
            <a:r>
              <a:rPr lang="pt-BR" sz="1600" dirty="0"/>
              <a:t> Uma empresa em reestruturação quer engenheiros versáteis, capazes de participar da concepção de projetos em vez de construir ideias prontas. Os diretores ouviram falar que você idealizou do zero um brinquedo infantil e querem saber mais sobre o processo.</a:t>
            </a:r>
          </a:p>
        </p:txBody>
      </p:sp>
    </p:spTree>
    <p:extLst>
      <p:ext uri="{BB962C8B-B14F-4D97-AF65-F5344CB8AC3E}">
        <p14:creationId xmlns:p14="http://schemas.microsoft.com/office/powerpoint/2010/main" val="1656975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2ª atividade</a:t>
            </a:r>
          </a:p>
        </p:txBody>
      </p:sp>
      <p:sp>
        <p:nvSpPr>
          <p:cNvPr id="4" name="Espaço Reservado para Conteúdo 3"/>
          <p:cNvSpPr>
            <a:spLocks noGrp="1"/>
          </p:cNvSpPr>
          <p:nvPr>
            <p:ph idx="1"/>
          </p:nvPr>
        </p:nvSpPr>
        <p:spPr/>
        <p:txBody>
          <a:bodyPr/>
          <a:lstStyle/>
          <a:p>
            <a:endParaRPr lang="pt-BR"/>
          </a:p>
        </p:txBody>
      </p:sp>
      <p:sp>
        <p:nvSpPr>
          <p:cNvPr id="5" name="Retângulo: Cantos Arredondados 4"/>
          <p:cNvSpPr/>
          <p:nvPr/>
        </p:nvSpPr>
        <p:spPr>
          <a:xfrm>
            <a:off x="4699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3600" dirty="0"/>
              <a:t>Escreva a sua taxonomia AQUI!</a:t>
            </a:r>
          </a:p>
        </p:txBody>
      </p:sp>
      <p:pic>
        <p:nvPicPr>
          <p:cNvPr id="6" name="Imagem 5"/>
          <p:cNvPicPr>
            <a:picLocks noChangeAspect="1"/>
          </p:cNvPicPr>
          <p:nvPr/>
        </p:nvPicPr>
        <p:blipFill>
          <a:blip r:embed="rId2"/>
          <a:stretch>
            <a:fillRect/>
          </a:stretch>
        </p:blipFill>
        <p:spPr>
          <a:xfrm>
            <a:off x="2558664" y="429192"/>
            <a:ext cx="7672493" cy="5895408"/>
          </a:xfrm>
          <a:prstGeom prst="rect">
            <a:avLst/>
          </a:prstGeom>
        </p:spPr>
      </p:pic>
    </p:spTree>
    <p:extLst>
      <p:ext uri="{BB962C8B-B14F-4D97-AF65-F5344CB8AC3E}">
        <p14:creationId xmlns:p14="http://schemas.microsoft.com/office/powerpoint/2010/main" val="239281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2ª atividade</a:t>
            </a:r>
          </a:p>
        </p:txBody>
      </p:sp>
      <p:sp>
        <p:nvSpPr>
          <p:cNvPr id="3" name="Espaço Reservado para Conteúdo 2"/>
          <p:cNvSpPr>
            <a:spLocks noGrp="1"/>
          </p:cNvSpPr>
          <p:nvPr>
            <p:ph idx="1"/>
          </p:nvPr>
        </p:nvSpPr>
        <p:spPr>
          <a:xfrm>
            <a:off x="2184400" y="255936"/>
            <a:ext cx="9855200" cy="4351338"/>
          </a:xfrm>
        </p:spPr>
        <p:txBody>
          <a:bodyPr>
            <a:normAutofit/>
          </a:bodyPr>
          <a:lstStyle/>
          <a:p>
            <a:pPr marL="0" indent="0">
              <a:buNone/>
            </a:pPr>
            <a:r>
              <a:rPr lang="pt-BR" sz="1800" dirty="0"/>
              <a:t>Teste da taxonomia com a ferramenta </a:t>
            </a:r>
            <a:r>
              <a:rPr lang="pt-BR" sz="1800" dirty="0" err="1"/>
              <a:t>Treejack</a:t>
            </a:r>
            <a:endParaRPr lang="pt-BR" sz="1800" dirty="0"/>
          </a:p>
        </p:txBody>
      </p:sp>
      <p:sp>
        <p:nvSpPr>
          <p:cNvPr id="6" name="CaixaDeTexto 5"/>
          <p:cNvSpPr txBox="1"/>
          <p:nvPr/>
        </p:nvSpPr>
        <p:spPr>
          <a:xfrm>
            <a:off x="279400" y="908111"/>
            <a:ext cx="4324350" cy="2585323"/>
          </a:xfrm>
          <a:prstGeom prst="rect">
            <a:avLst/>
          </a:prstGeom>
          <a:noFill/>
        </p:spPr>
        <p:txBody>
          <a:bodyPr wrap="square" rtlCol="0">
            <a:spAutoFit/>
          </a:bodyPr>
          <a:lstStyle/>
          <a:p>
            <a:pPr marL="285750" indent="-285750">
              <a:buFont typeface="Arial" panose="020B0604020202020204" pitchFamily="34" charset="0"/>
              <a:buChar char="•"/>
            </a:pPr>
            <a:r>
              <a:rPr lang="pt-BR" dirty="0"/>
              <a:t> </a:t>
            </a:r>
            <a:r>
              <a:rPr lang="pt-BR" dirty="0">
                <a:hlinkClick r:id="rId2"/>
              </a:rPr>
              <a:t>www.optimalworkshop.com/treejack</a:t>
            </a:r>
            <a:endParaRPr lang="pt-BR" dirty="0"/>
          </a:p>
          <a:p>
            <a:pPr marL="285750" indent="-285750">
              <a:buFont typeface="Arial" panose="020B0604020202020204" pitchFamily="34" charset="0"/>
              <a:buChar char="•"/>
            </a:pPr>
            <a:endParaRPr lang="pt-BR" dirty="0"/>
          </a:p>
          <a:p>
            <a:pPr marL="285750" indent="-285750">
              <a:buFont typeface="Arial" panose="020B0604020202020204" pitchFamily="34" charset="0"/>
              <a:buChar char="•"/>
            </a:pPr>
            <a:r>
              <a:rPr lang="pt-BR" dirty="0"/>
              <a:t>Criei um teste com a taxonomia definida pelo grupo</a:t>
            </a:r>
          </a:p>
          <a:p>
            <a:pPr marL="285750" indent="-285750">
              <a:buFont typeface="Arial" panose="020B0604020202020204" pitchFamily="34" charset="0"/>
              <a:buChar char="•"/>
            </a:pPr>
            <a:r>
              <a:rPr lang="pt-BR" dirty="0"/>
              <a:t>As atividades são as mesmas do slide anterior</a:t>
            </a:r>
          </a:p>
          <a:p>
            <a:pPr marL="285750" indent="-285750">
              <a:buFont typeface="Arial" panose="020B0604020202020204" pitchFamily="34" charset="0"/>
              <a:buChar char="•"/>
            </a:pPr>
            <a:r>
              <a:rPr lang="pt-BR" dirty="0"/>
              <a:t>Compartilhe para obter resultados</a:t>
            </a:r>
          </a:p>
          <a:p>
            <a:pPr marL="285750" indent="-285750">
              <a:buFont typeface="Arial" panose="020B0604020202020204" pitchFamily="34" charset="0"/>
              <a:buChar char="•"/>
            </a:pPr>
            <a:endParaRPr lang="pt-BR" dirty="0"/>
          </a:p>
          <a:p>
            <a:pPr marL="285750" indent="-285750">
              <a:buFont typeface="Arial" panose="020B0604020202020204" pitchFamily="34" charset="0"/>
              <a:buChar char="•"/>
            </a:pPr>
            <a:r>
              <a:rPr lang="pt-BR" dirty="0"/>
              <a:t>Coloque aqui o link dos resultados</a:t>
            </a:r>
          </a:p>
        </p:txBody>
      </p:sp>
      <p:pic>
        <p:nvPicPr>
          <p:cNvPr id="5" name="Imagem 4"/>
          <p:cNvPicPr>
            <a:picLocks noChangeAspect="1"/>
          </p:cNvPicPr>
          <p:nvPr/>
        </p:nvPicPr>
        <p:blipFill rotWithShape="1">
          <a:blip r:embed="rId3"/>
          <a:srcRect l="521" t="8140" r="43646" b="-8140"/>
          <a:stretch/>
        </p:blipFill>
        <p:spPr>
          <a:xfrm>
            <a:off x="4603750" y="654111"/>
            <a:ext cx="6807200" cy="6553200"/>
          </a:xfrm>
          <a:prstGeom prst="rect">
            <a:avLst/>
          </a:prstGeom>
        </p:spPr>
      </p:pic>
      <p:sp>
        <p:nvSpPr>
          <p:cNvPr id="7" name="Seta: para a Direita 6"/>
          <p:cNvSpPr/>
          <p:nvPr/>
        </p:nvSpPr>
        <p:spPr>
          <a:xfrm rot="8293294">
            <a:off x="8267701" y="2382852"/>
            <a:ext cx="622300" cy="4572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Seta: para a Direita 7"/>
          <p:cNvSpPr/>
          <p:nvPr/>
        </p:nvSpPr>
        <p:spPr>
          <a:xfrm rot="10191489">
            <a:off x="6454308" y="6184900"/>
            <a:ext cx="622300" cy="457200"/>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Rectangle 3">
            <a:extLst>
              <a:ext uri="{FF2B5EF4-FFF2-40B4-BE49-F238E27FC236}">
                <a16:creationId xmlns:a16="http://schemas.microsoft.com/office/drawing/2014/main" id="{831F2903-027B-41A0-9EA4-74773537A7F3}"/>
              </a:ext>
            </a:extLst>
          </p:cNvPr>
          <p:cNvSpPr/>
          <p:nvPr/>
        </p:nvSpPr>
        <p:spPr>
          <a:xfrm>
            <a:off x="669458" y="4059120"/>
            <a:ext cx="3934292" cy="1200329"/>
          </a:xfrm>
          <a:prstGeom prst="rect">
            <a:avLst/>
          </a:prstGeom>
        </p:spPr>
        <p:txBody>
          <a:bodyPr wrap="square">
            <a:spAutoFit/>
          </a:bodyPr>
          <a:lstStyle/>
          <a:p>
            <a:r>
              <a:rPr lang="pt-BR" dirty="0"/>
              <a:t>https://www.optimalworkshop.com/treejack/35dj885a/8r5nkv1o-0/shared-results/izd28fb673efc77am8wic4onyp2lqd20</a:t>
            </a:r>
          </a:p>
        </p:txBody>
      </p:sp>
    </p:spTree>
    <p:extLst>
      <p:ext uri="{BB962C8B-B14F-4D97-AF65-F5344CB8AC3E}">
        <p14:creationId xmlns:p14="http://schemas.microsoft.com/office/powerpoint/2010/main" val="3990156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sp>
        <p:nvSpPr>
          <p:cNvPr id="3" name="Espaço Reservado para Conteúdo 2"/>
          <p:cNvSpPr>
            <a:spLocks noGrp="1"/>
          </p:cNvSpPr>
          <p:nvPr>
            <p:ph idx="1"/>
          </p:nvPr>
        </p:nvSpPr>
        <p:spPr>
          <a:xfrm>
            <a:off x="2184400" y="167745"/>
            <a:ext cx="9855200" cy="4351338"/>
          </a:xfrm>
        </p:spPr>
        <p:txBody>
          <a:bodyPr>
            <a:normAutofit/>
          </a:bodyPr>
          <a:lstStyle/>
          <a:p>
            <a:pPr marL="0" indent="0">
              <a:buNone/>
            </a:pPr>
            <a:r>
              <a:rPr lang="pt-BR" sz="1800" dirty="0"/>
              <a:t>Suponha que um usuário encontrou a página do portfólio dedicada a um projeto e deseja agora</a:t>
            </a:r>
          </a:p>
          <a:p>
            <a:pPr marL="0" indent="0">
              <a:buNone/>
            </a:pPr>
            <a:r>
              <a:rPr lang="pt-BR" sz="1800" dirty="0"/>
              <a:t>saber mais sobre ele. Considere as perguntas abaixo, entre outras.</a:t>
            </a:r>
            <a:endParaRPr lang="pt-BR" sz="1200" dirty="0"/>
          </a:p>
        </p:txBody>
      </p:sp>
      <p:sp>
        <p:nvSpPr>
          <p:cNvPr id="6" name="CaixaDeTexto 5"/>
          <p:cNvSpPr txBox="1"/>
          <p:nvPr/>
        </p:nvSpPr>
        <p:spPr>
          <a:xfrm>
            <a:off x="279400" y="908111"/>
            <a:ext cx="11620500" cy="4093428"/>
          </a:xfrm>
          <a:prstGeom prst="rect">
            <a:avLst/>
          </a:prstGeom>
          <a:noFill/>
        </p:spPr>
        <p:txBody>
          <a:bodyPr wrap="square" rtlCol="0">
            <a:spAutoFit/>
          </a:bodyPr>
          <a:lstStyle/>
          <a:p>
            <a:pPr marL="285750" indent="-285750">
              <a:buFont typeface="Arial" panose="020B0604020202020204" pitchFamily="34" charset="0"/>
              <a:buChar char="•"/>
            </a:pPr>
            <a:r>
              <a:rPr lang="pt-BR" sz="1600" dirty="0"/>
              <a:t>O projeto envolveu software?</a:t>
            </a:r>
          </a:p>
          <a:p>
            <a:pPr marL="285750" indent="-285750">
              <a:buFont typeface="Arial" panose="020B0604020202020204" pitchFamily="34" charset="0"/>
              <a:buChar char="•"/>
            </a:pPr>
            <a:r>
              <a:rPr lang="pt-BR" sz="1600" dirty="0"/>
              <a:t>O projeto envolveu fabricação?</a:t>
            </a:r>
          </a:p>
          <a:p>
            <a:pPr marL="285750" indent="-285750">
              <a:buFont typeface="Arial" panose="020B0604020202020204" pitchFamily="34" charset="0"/>
              <a:buChar char="•"/>
            </a:pPr>
            <a:r>
              <a:rPr lang="pt-BR" sz="1600" dirty="0"/>
              <a:t>O projeto envolveu eletrônica?</a:t>
            </a:r>
          </a:p>
          <a:p>
            <a:pPr marL="285750" indent="-285750">
              <a:buFont typeface="Arial" panose="020B0604020202020204" pitchFamily="34" charset="0"/>
              <a:buChar char="•"/>
            </a:pPr>
            <a:r>
              <a:rPr lang="pt-BR" sz="1600" dirty="0"/>
              <a:t>O projeto envolveu design centrado no usuário?</a:t>
            </a:r>
          </a:p>
          <a:p>
            <a:pPr marL="285750" indent="-285750">
              <a:buFont typeface="Arial" panose="020B0604020202020204" pitchFamily="34" charset="0"/>
              <a:buChar char="•"/>
            </a:pPr>
            <a:r>
              <a:rPr lang="pt-BR" sz="1600" dirty="0"/>
              <a:t>O projeto envolveu escrita técnica e científica?</a:t>
            </a:r>
          </a:p>
          <a:p>
            <a:pPr marL="285750" indent="-285750">
              <a:buFont typeface="Arial" panose="020B0604020202020204" pitchFamily="34" charset="0"/>
              <a:buChar char="•"/>
            </a:pPr>
            <a:r>
              <a:rPr lang="pt-BR" sz="1600" dirty="0"/>
              <a:t>Qual foi o curso em que o projeto foi feito?</a:t>
            </a:r>
          </a:p>
          <a:p>
            <a:pPr marL="285750" indent="-285750">
              <a:buFont typeface="Arial" panose="020B0604020202020204" pitchFamily="34" charset="0"/>
              <a:buChar char="•"/>
            </a:pPr>
            <a:r>
              <a:rPr lang="pt-BR" sz="1600" dirty="0"/>
              <a:t>Qual foi a data em que o projeto foi feito?</a:t>
            </a:r>
          </a:p>
          <a:p>
            <a:pPr marL="285750" indent="-285750">
              <a:buFont typeface="Arial" panose="020B0604020202020204" pitchFamily="34" charset="0"/>
              <a:buChar char="•"/>
            </a:pPr>
            <a:r>
              <a:rPr lang="pt-BR" sz="1600" dirty="0"/>
              <a:t>Qual foi o período em que o projeto foi feito?</a:t>
            </a:r>
          </a:p>
          <a:p>
            <a:pPr marL="285750" indent="-285750">
              <a:buFont typeface="Arial" panose="020B0604020202020204" pitchFamily="34" charset="0"/>
              <a:buChar char="•"/>
            </a:pPr>
            <a:r>
              <a:rPr lang="pt-BR" sz="1600" dirty="0"/>
              <a:t>Qual foi a duração do projeto?</a:t>
            </a:r>
          </a:p>
          <a:p>
            <a:pPr marL="285750" indent="-285750">
              <a:buFont typeface="Arial" panose="020B0604020202020204" pitchFamily="34" charset="0"/>
              <a:buChar char="•"/>
            </a:pPr>
            <a:r>
              <a:rPr lang="pt-BR" sz="1600" dirty="0"/>
              <a:t>Qual foi o papel do aluno no projeto?</a:t>
            </a:r>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pPr marL="285750" indent="-285750">
              <a:buFont typeface="Arial" panose="020B0604020202020204" pitchFamily="34" charset="0"/>
              <a:buChar char="•"/>
            </a:pPr>
            <a:endParaRPr lang="pt-BR" sz="1600" dirty="0"/>
          </a:p>
          <a:p>
            <a:r>
              <a:rPr lang="pt-BR" dirty="0"/>
              <a:t>Desenhe o consenso do seu grupo a respeito de como devem ser apresentadas as informações na página do projeto, de forma a responder todas as perguntas acima. Inclua pelo menos um exemplo.</a:t>
            </a:r>
            <a:endParaRPr lang="pt-BR" sz="1600" dirty="0"/>
          </a:p>
        </p:txBody>
      </p:sp>
    </p:spTree>
    <p:extLst>
      <p:ext uri="{BB962C8B-B14F-4D97-AF65-F5344CB8AC3E}">
        <p14:creationId xmlns:p14="http://schemas.microsoft.com/office/powerpoint/2010/main" val="1102518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66700" y="-104775"/>
            <a:ext cx="10515600" cy="1325563"/>
          </a:xfrm>
        </p:spPr>
        <p:txBody>
          <a:bodyPr>
            <a:normAutofit/>
          </a:bodyPr>
          <a:lstStyle/>
          <a:p>
            <a:r>
              <a:rPr lang="pt-BR" sz="2800" dirty="0"/>
              <a:t>3ª atividade</a:t>
            </a:r>
          </a:p>
        </p:txBody>
      </p:sp>
      <p:sp>
        <p:nvSpPr>
          <p:cNvPr id="4" name="Espaço Reservado para Conteúdo 3"/>
          <p:cNvSpPr>
            <a:spLocks noGrp="1"/>
          </p:cNvSpPr>
          <p:nvPr>
            <p:ph idx="1"/>
          </p:nvPr>
        </p:nvSpPr>
        <p:spPr/>
        <p:txBody>
          <a:bodyPr/>
          <a:lstStyle/>
          <a:p>
            <a:endParaRPr lang="pt-BR"/>
          </a:p>
        </p:txBody>
      </p:sp>
      <p:sp>
        <p:nvSpPr>
          <p:cNvPr id="5" name="Retângulo: Cantos Arredondados 4"/>
          <p:cNvSpPr/>
          <p:nvPr/>
        </p:nvSpPr>
        <p:spPr>
          <a:xfrm>
            <a:off x="469900" y="939800"/>
            <a:ext cx="11252200" cy="538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sz="3600" dirty="0"/>
          </a:p>
        </p:txBody>
      </p:sp>
      <p:pic>
        <p:nvPicPr>
          <p:cNvPr id="3" name="Imagem 2"/>
          <p:cNvPicPr>
            <a:picLocks noChangeAspect="1"/>
          </p:cNvPicPr>
          <p:nvPr/>
        </p:nvPicPr>
        <p:blipFill>
          <a:blip r:embed="rId2"/>
          <a:stretch>
            <a:fillRect/>
          </a:stretch>
        </p:blipFill>
        <p:spPr>
          <a:xfrm>
            <a:off x="3552371" y="543535"/>
            <a:ext cx="4220029" cy="6031889"/>
          </a:xfrm>
          <a:prstGeom prst="rect">
            <a:avLst/>
          </a:prstGeom>
        </p:spPr>
      </p:pic>
    </p:spTree>
    <p:extLst>
      <p:ext uri="{BB962C8B-B14F-4D97-AF65-F5344CB8AC3E}">
        <p14:creationId xmlns:p14="http://schemas.microsoft.com/office/powerpoint/2010/main" val="602261469"/>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o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6472</TotalTime>
  <Words>779</Words>
  <Application>Microsoft Office PowerPoint</Application>
  <PresentationFormat>Widescreen</PresentationFormat>
  <Paragraphs>86</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Mangal</vt:lpstr>
      <vt:lpstr>Tema do Office</vt:lpstr>
      <vt:lpstr>Projeto I</vt:lpstr>
      <vt:lpstr>Equipe:</vt:lpstr>
      <vt:lpstr>Link do GitHub</vt:lpstr>
      <vt:lpstr>1ª atividade</vt:lpstr>
      <vt:lpstr>2ª atividade</vt:lpstr>
      <vt:lpstr>2ª atividade</vt:lpstr>
      <vt:lpstr>2ª atividade</vt:lpstr>
      <vt:lpstr>3ª atividade</vt:lpstr>
      <vt:lpstr>3ª atividade</vt:lpstr>
      <vt:lpstr>3ª atividade</vt:lpstr>
      <vt:lpstr>4ª atividade</vt:lpstr>
      <vt:lpstr>4ª atividade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Barbara Silva</dc:creator>
  <cp:lastModifiedBy>vitor.liu@gmail.com</cp:lastModifiedBy>
  <cp:revision>22</cp:revision>
  <dcterms:created xsi:type="dcterms:W3CDTF">2017-08-14T21:14:21Z</dcterms:created>
  <dcterms:modified xsi:type="dcterms:W3CDTF">2017-08-22T15:00:26Z</dcterms:modified>
</cp:coreProperties>
</file>